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8" r:id="rId2"/>
    <p:sldId id="278" r:id="rId3"/>
    <p:sldId id="256" r:id="rId4"/>
    <p:sldId id="258" r:id="rId5"/>
    <p:sldId id="259" r:id="rId6"/>
    <p:sldId id="262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6" r:id="rId17"/>
    <p:sldId id="290" r:id="rId18"/>
    <p:sldId id="289" r:id="rId19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40F64"/>
    <a:srgbClr val="1029F5"/>
    <a:srgbClr val="07739A"/>
    <a:srgbClr val="0AACA9"/>
    <a:srgbClr val="BACDEF"/>
    <a:srgbClr val="91A3B7"/>
    <a:srgbClr val="293042"/>
    <a:srgbClr val="422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94652" autoAdjust="0"/>
  </p:normalViewPr>
  <p:slideViewPr>
    <p:cSldViewPr>
      <p:cViewPr varScale="1">
        <p:scale>
          <a:sx n="34" d="100"/>
          <a:sy n="34" d="100"/>
        </p:scale>
        <p:origin x="102" y="24"/>
      </p:cViewPr>
      <p:guideLst>
        <p:guide orient="horz" pos="3840"/>
        <p:guide pos="68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20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65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05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14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49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65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31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27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27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4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66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6C7DC-71EA-40E5-A903-E4C37AD215B6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449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5.JPG"/><Relationship Id="rId2" Type="http://schemas.microsoft.com/office/2007/relationships/media" Target="../media/media1.m4a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1.m4a"/><Relationship Id="rId4" Type="http://schemas.microsoft.com/office/2007/relationships/media" Target="../media/media11.m4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6.JPG"/><Relationship Id="rId2" Type="http://schemas.microsoft.com/office/2007/relationships/media" Target="../media/media1.m4a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2.m4a"/><Relationship Id="rId4" Type="http://schemas.microsoft.com/office/2007/relationships/media" Target="../media/media12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7.JPG"/><Relationship Id="rId2" Type="http://schemas.microsoft.com/office/2007/relationships/media" Target="../media/media1.m4a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8.JPG"/><Relationship Id="rId2" Type="http://schemas.microsoft.com/office/2007/relationships/media" Target="../media/media1.m4a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4.m4a"/><Relationship Id="rId4" Type="http://schemas.microsoft.com/office/2007/relationships/media" Target="../media/media14.m4a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9.JPG"/><Relationship Id="rId2" Type="http://schemas.microsoft.com/office/2007/relationships/media" Target="../media/media1.m4a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5.m4a"/><Relationship Id="rId4" Type="http://schemas.microsoft.com/office/2007/relationships/media" Target="../media/media15.m4a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20.JPG"/><Relationship Id="rId2" Type="http://schemas.microsoft.com/office/2007/relationships/media" Target="../media/media1.m4a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6.m4a"/><Relationship Id="rId4" Type="http://schemas.microsoft.com/office/2007/relationships/media" Target="../media/media16.m4a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21.jpeg"/><Relationship Id="rId2" Type="http://schemas.microsoft.com/office/2007/relationships/media" Target="../media/media1.m4a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7.m4a"/><Relationship Id="rId4" Type="http://schemas.microsoft.com/office/2007/relationships/media" Target="../media/media17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microsoft.com/office/2007/relationships/media" Target="../media/media1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jpg"/><Relationship Id="rId5" Type="http://schemas.openxmlformats.org/officeDocument/2006/relationships/audio" Target="../media/media6.m4a"/><Relationship Id="rId10" Type="http://schemas.openxmlformats.org/officeDocument/2006/relationships/image" Target="../media/image8.png"/><Relationship Id="rId4" Type="http://schemas.microsoft.com/office/2007/relationships/media" Target="../media/media6.m4a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3.JPG"/><Relationship Id="rId2" Type="http://schemas.microsoft.com/office/2007/relationships/media" Target="../media/media1.m4a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9.m4a"/><Relationship Id="rId4" Type="http://schemas.microsoft.com/office/2007/relationships/media" Target="../media/media9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image" Target="../media/image14.JPG"/><Relationship Id="rId2" Type="http://schemas.microsoft.com/office/2007/relationships/media" Target="../media/media1.m4a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3D192-E33E-4904-B4B6-F89BB9C5724D}"/>
              </a:ext>
            </a:extLst>
          </p:cNvPr>
          <p:cNvSpPr/>
          <p:nvPr/>
        </p:nvSpPr>
        <p:spPr>
          <a:xfrm>
            <a:off x="2644368" y="3615612"/>
            <a:ext cx="9488845" cy="816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792"/>
              </a:spcBef>
              <a:spcAft>
                <a:spcPts val="3792"/>
              </a:spcAft>
            </a:pPr>
            <a:r>
              <a:rPr lang="en-ZA" sz="52463" dirty="0" smtClean="0">
                <a:solidFill>
                  <a:srgbClr val="575757"/>
                </a:solidFill>
                <a:latin typeface="Blackadder ITC" panose="04020505051007020D02" pitchFamily="82" charset="0"/>
                <a:ea typeface="Times New Roman" panose="02020603050405020304" pitchFamily="18" charset="0"/>
                <a:cs typeface="Segoe UI" panose="020B0502040204020203" pitchFamily="34" charset="0"/>
              </a:rPr>
              <a:t>M</a:t>
            </a:r>
            <a:endParaRPr lang="en-ZA" sz="3318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326EBDB4-71B0-46B2-A154-3FCE340117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43D192-E33E-4904-B4B6-F89BB9C5724D}"/>
              </a:ext>
            </a:extLst>
          </p:cNvPr>
          <p:cNvSpPr/>
          <p:nvPr/>
        </p:nvSpPr>
        <p:spPr>
          <a:xfrm>
            <a:off x="10310519" y="4045030"/>
            <a:ext cx="9488845" cy="816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792"/>
              </a:spcBef>
              <a:spcAft>
                <a:spcPts val="3792"/>
              </a:spcAft>
            </a:pPr>
            <a:r>
              <a:rPr lang="en-ZA" sz="52463" dirty="0" smtClean="0">
                <a:solidFill>
                  <a:srgbClr val="575757"/>
                </a:solidFill>
                <a:latin typeface="Blackadder ITC" panose="04020505051007020D02" pitchFamily="82" charset="0"/>
                <a:ea typeface="Times New Roman" panose="02020603050405020304" pitchFamily="18" charset="0"/>
                <a:cs typeface="Segoe UI" panose="020B0502040204020203" pitchFamily="34" charset="0"/>
              </a:rPr>
              <a:t>16</a:t>
            </a:r>
            <a:endParaRPr lang="en-ZA" sz="3318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81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365">
        <p:fade/>
      </p:transition>
    </mc:Choice>
    <mc:Fallback>
      <p:transition spd="med" advTm="8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5" grpId="0"/>
    </p:bldLst>
  </p:timing>
  <p:extLst mod="1">
    <p:ext uri="{E180D4A7-C9FB-4DFB-919C-405C955672EB}">
      <p14:showEvtLst xmlns:p14="http://schemas.microsoft.com/office/powerpoint/2010/main">
        <p14:playEvt time="43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CB229-54A9-43F4-B841-AFDE29F78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0904"/>
            <a:ext cx="21674138" cy="16319602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DD547069-A481-4840-B1FA-DF6AF37452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730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1538">
        <p14:reveal/>
      </p:transition>
    </mc:Choice>
    <mc:Fallback>
      <p:transition spd="slow" advTm="115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8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076EE-A2D0-42FB-AE79-76FD1ADA2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21213"/>
            <a:ext cx="21674138" cy="16234438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1A042C30-D1B1-4709-98DD-AD37AB2954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8732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37">
        <p15:prstTrans prst="wind"/>
      </p:transition>
    </mc:Choice>
    <mc:Fallback>
      <p:transition spd="slow" advTm="46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xit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6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4D280A-54F6-4CA2-9025-308D816E2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628"/>
            <a:ext cx="21674138" cy="16213269"/>
          </a:xfrm>
          <a:prstGeom prst="rect">
            <a:avLst/>
          </a:prstGeom>
        </p:spPr>
      </p:pic>
      <p:pic>
        <p:nvPicPr>
          <p:cNvPr id="6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4864ACC1-A1B7-4D0D-AE08-4BC91D70F1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13313"/>
      </p:ext>
    </p:extLst>
  </p:cSld>
  <p:clrMapOvr>
    <a:masterClrMapping/>
  </p:clrMapOvr>
  <p:transition spd="med" advTm="1208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0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DE9A0-231D-4F13-B6B5-468D9C4BC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7714"/>
            <a:ext cx="21674138" cy="16107440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3E938072-7326-4D1D-8483-C15F763F18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03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6430">
        <p:blinds dir="vert"/>
      </p:transition>
    </mc:Choice>
    <mc:Fallback>
      <p:transition spd="slow" advTm="1643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2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E5D4D-44CF-4405-A19D-070179930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7866"/>
            <a:ext cx="21674138" cy="16207745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1F619561-6140-4DA4-89CA-CE81629470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689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6104">
        <p14:honeycomb/>
      </p:transition>
    </mc:Choice>
    <mc:Fallback>
      <p:transition spd="slow" advTm="6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8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05FCA-86D9-4227-99EF-853EF718D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0052"/>
            <a:ext cx="21674138" cy="16192104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056D51B5-B915-4A2F-B92B-FF94EF6E88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3481189"/>
      </p:ext>
    </p:extLst>
  </p:cSld>
  <p:clrMapOvr>
    <a:masterClrMapping/>
  </p:clrMapOvr>
  <p:transition spd="slow" advTm="672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0" objId="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89698" y="4061368"/>
            <a:ext cx="8000626" cy="100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5">
              <a:lnSpc>
                <a:spcPts val="7468"/>
              </a:lnSpc>
            </a:pPr>
            <a:r>
              <a:rPr lang="en-US" sz="5689" dirty="0">
                <a:latin typeface="Montserrat" panose="00000500000000000000" pitchFamily="2" charset="0"/>
              </a:rPr>
              <a:t>Get In Touch With - Prof</a:t>
            </a:r>
          </a:p>
        </p:txBody>
      </p:sp>
      <p:sp>
        <p:nvSpPr>
          <p:cNvPr id="3" name="Freeform 2"/>
          <p:cNvSpPr>
            <a:spLocks noEditPoints="1"/>
          </p:cNvSpPr>
          <p:nvPr/>
        </p:nvSpPr>
        <p:spPr bwMode="auto">
          <a:xfrm>
            <a:off x="14164786" y="8621085"/>
            <a:ext cx="568230" cy="568230"/>
          </a:xfrm>
          <a:custGeom>
            <a:avLst/>
            <a:gdLst>
              <a:gd name="T0" fmla="*/ 819 w 1638"/>
              <a:gd name="T1" fmla="*/ 0 h 1638"/>
              <a:gd name="T2" fmla="*/ 0 w 1638"/>
              <a:gd name="T3" fmla="*/ 819 h 1638"/>
              <a:gd name="T4" fmla="*/ 819 w 1638"/>
              <a:gd name="T5" fmla="*/ 1638 h 1638"/>
              <a:gd name="T6" fmla="*/ 1638 w 1638"/>
              <a:gd name="T7" fmla="*/ 819 h 1638"/>
              <a:gd name="T8" fmla="*/ 819 w 1638"/>
              <a:gd name="T9" fmla="*/ 0 h 1638"/>
              <a:gd name="T10" fmla="*/ 1252 w 1638"/>
              <a:gd name="T11" fmla="*/ 1195 h 1638"/>
              <a:gd name="T12" fmla="*/ 1186 w 1638"/>
              <a:gd name="T13" fmla="*/ 1261 h 1638"/>
              <a:gd name="T14" fmla="*/ 1139 w 1638"/>
              <a:gd name="T15" fmla="*/ 1280 h 1638"/>
              <a:gd name="T16" fmla="*/ 585 w 1638"/>
              <a:gd name="T17" fmla="*/ 1053 h 1638"/>
              <a:gd name="T18" fmla="*/ 358 w 1638"/>
              <a:gd name="T19" fmla="*/ 497 h 1638"/>
              <a:gd name="T20" fmla="*/ 378 w 1638"/>
              <a:gd name="T21" fmla="*/ 452 h 1638"/>
              <a:gd name="T22" fmla="*/ 443 w 1638"/>
              <a:gd name="T23" fmla="*/ 387 h 1638"/>
              <a:gd name="T24" fmla="*/ 546 w 1638"/>
              <a:gd name="T25" fmla="*/ 363 h 1638"/>
              <a:gd name="T26" fmla="*/ 559 w 1638"/>
              <a:gd name="T27" fmla="*/ 367 h 1638"/>
              <a:gd name="T28" fmla="*/ 634 w 1638"/>
              <a:gd name="T29" fmla="*/ 446 h 1638"/>
              <a:gd name="T30" fmla="*/ 667 w 1638"/>
              <a:gd name="T31" fmla="*/ 567 h 1638"/>
              <a:gd name="T32" fmla="*/ 640 w 1638"/>
              <a:gd name="T33" fmla="*/ 671 h 1638"/>
              <a:gd name="T34" fmla="*/ 596 w 1638"/>
              <a:gd name="T35" fmla="*/ 715 h 1638"/>
              <a:gd name="T36" fmla="*/ 924 w 1638"/>
              <a:gd name="T37" fmla="*/ 1042 h 1638"/>
              <a:gd name="T38" fmla="*/ 967 w 1638"/>
              <a:gd name="T39" fmla="*/ 998 h 1638"/>
              <a:gd name="T40" fmla="*/ 1071 w 1638"/>
              <a:gd name="T41" fmla="*/ 971 h 1638"/>
              <a:gd name="T42" fmla="*/ 1192 w 1638"/>
              <a:gd name="T43" fmla="*/ 1004 h 1638"/>
              <a:gd name="T44" fmla="*/ 1271 w 1638"/>
              <a:gd name="T45" fmla="*/ 1079 h 1638"/>
              <a:gd name="T46" fmla="*/ 1276 w 1638"/>
              <a:gd name="T47" fmla="*/ 1093 h 1638"/>
              <a:gd name="T48" fmla="*/ 1252 w 1638"/>
              <a:gd name="T49" fmla="*/ 1195 h 1638"/>
              <a:gd name="T50" fmla="*/ 1252 w 1638"/>
              <a:gd name="T51" fmla="*/ 1195 h 1638"/>
              <a:gd name="T52" fmla="*/ 1252 w 1638"/>
              <a:gd name="T53" fmla="*/ 1195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38" h="1638">
                <a:moveTo>
                  <a:pt x="819" y="0"/>
                </a:moveTo>
                <a:cubicBezTo>
                  <a:pt x="367" y="0"/>
                  <a:pt x="0" y="367"/>
                  <a:pt x="0" y="819"/>
                </a:cubicBezTo>
                <a:cubicBezTo>
                  <a:pt x="0" y="1272"/>
                  <a:pt x="367" y="1638"/>
                  <a:pt x="819" y="1638"/>
                </a:cubicBezTo>
                <a:cubicBezTo>
                  <a:pt x="1272" y="1638"/>
                  <a:pt x="1638" y="1272"/>
                  <a:pt x="1638" y="819"/>
                </a:cubicBezTo>
                <a:cubicBezTo>
                  <a:pt x="1638" y="367"/>
                  <a:pt x="1272" y="0"/>
                  <a:pt x="819" y="0"/>
                </a:cubicBezTo>
                <a:close/>
                <a:moveTo>
                  <a:pt x="1252" y="1195"/>
                </a:moveTo>
                <a:cubicBezTo>
                  <a:pt x="1186" y="1261"/>
                  <a:pt x="1186" y="1261"/>
                  <a:pt x="1186" y="1261"/>
                </a:cubicBezTo>
                <a:cubicBezTo>
                  <a:pt x="1175" y="1273"/>
                  <a:pt x="1140" y="1280"/>
                  <a:pt x="1139" y="1280"/>
                </a:cubicBezTo>
                <a:cubicBezTo>
                  <a:pt x="932" y="1282"/>
                  <a:pt x="732" y="1200"/>
                  <a:pt x="585" y="1053"/>
                </a:cubicBezTo>
                <a:cubicBezTo>
                  <a:pt x="438" y="906"/>
                  <a:pt x="356" y="706"/>
                  <a:pt x="358" y="497"/>
                </a:cubicBezTo>
                <a:cubicBezTo>
                  <a:pt x="358" y="497"/>
                  <a:pt x="366" y="464"/>
                  <a:pt x="378" y="452"/>
                </a:cubicBezTo>
                <a:cubicBezTo>
                  <a:pt x="443" y="387"/>
                  <a:pt x="443" y="387"/>
                  <a:pt x="443" y="387"/>
                </a:cubicBezTo>
                <a:cubicBezTo>
                  <a:pt x="467" y="363"/>
                  <a:pt x="513" y="352"/>
                  <a:pt x="546" y="363"/>
                </a:cubicBezTo>
                <a:cubicBezTo>
                  <a:pt x="559" y="367"/>
                  <a:pt x="559" y="367"/>
                  <a:pt x="559" y="367"/>
                </a:cubicBezTo>
                <a:cubicBezTo>
                  <a:pt x="592" y="378"/>
                  <a:pt x="625" y="414"/>
                  <a:pt x="634" y="446"/>
                </a:cubicBezTo>
                <a:cubicBezTo>
                  <a:pt x="667" y="567"/>
                  <a:pt x="667" y="567"/>
                  <a:pt x="667" y="567"/>
                </a:cubicBezTo>
                <a:cubicBezTo>
                  <a:pt x="676" y="600"/>
                  <a:pt x="664" y="647"/>
                  <a:pt x="640" y="671"/>
                </a:cubicBezTo>
                <a:cubicBezTo>
                  <a:pt x="596" y="715"/>
                  <a:pt x="596" y="715"/>
                  <a:pt x="596" y="715"/>
                </a:cubicBezTo>
                <a:cubicBezTo>
                  <a:pt x="639" y="874"/>
                  <a:pt x="764" y="999"/>
                  <a:pt x="924" y="1042"/>
                </a:cubicBezTo>
                <a:cubicBezTo>
                  <a:pt x="967" y="998"/>
                  <a:pt x="967" y="998"/>
                  <a:pt x="967" y="998"/>
                </a:cubicBezTo>
                <a:cubicBezTo>
                  <a:pt x="991" y="974"/>
                  <a:pt x="1038" y="962"/>
                  <a:pt x="1071" y="971"/>
                </a:cubicBezTo>
                <a:cubicBezTo>
                  <a:pt x="1192" y="1004"/>
                  <a:pt x="1192" y="1004"/>
                  <a:pt x="1192" y="1004"/>
                </a:cubicBezTo>
                <a:cubicBezTo>
                  <a:pt x="1225" y="1013"/>
                  <a:pt x="1261" y="1047"/>
                  <a:pt x="1271" y="1079"/>
                </a:cubicBezTo>
                <a:cubicBezTo>
                  <a:pt x="1276" y="1093"/>
                  <a:pt x="1276" y="1093"/>
                  <a:pt x="1276" y="1093"/>
                </a:cubicBezTo>
                <a:cubicBezTo>
                  <a:pt x="1287" y="1125"/>
                  <a:pt x="1276" y="1171"/>
                  <a:pt x="1252" y="1195"/>
                </a:cubicBezTo>
                <a:close/>
                <a:moveTo>
                  <a:pt x="1252" y="1195"/>
                </a:moveTo>
                <a:cubicBezTo>
                  <a:pt x="1252" y="1195"/>
                  <a:pt x="1252" y="1195"/>
                  <a:pt x="1252" y="1195"/>
                </a:cubicBezTo>
              </a:path>
            </a:pathLst>
          </a:custGeom>
          <a:solidFill>
            <a:srgbClr val="040F64"/>
          </a:solidFill>
          <a:ln>
            <a:noFill/>
          </a:ln>
          <a:extLst/>
        </p:spPr>
        <p:txBody>
          <a:bodyPr rot="0" vert="horz" wrap="square" lIns="162556" tIns="81280" rIns="162556" bIns="81280" anchor="t" anchorCtr="0" upright="1">
            <a:noAutofit/>
          </a:bodyPr>
          <a:lstStyle/>
          <a:p>
            <a:endParaRPr lang="en-US" sz="5689"/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auto">
          <a:xfrm>
            <a:off x="13285340" y="9722368"/>
            <a:ext cx="708189" cy="568493"/>
          </a:xfrm>
          <a:custGeom>
            <a:avLst/>
            <a:gdLst>
              <a:gd name="T0" fmla="*/ 480 w 960"/>
              <a:gd name="T1" fmla="*/ 0 h 960"/>
              <a:gd name="T2" fmla="*/ 0 w 960"/>
              <a:gd name="T3" fmla="*/ 480 h 960"/>
              <a:gd name="T4" fmla="*/ 480 w 960"/>
              <a:gd name="T5" fmla="*/ 960 h 960"/>
              <a:gd name="T6" fmla="*/ 960 w 960"/>
              <a:gd name="T7" fmla="*/ 480 h 960"/>
              <a:gd name="T8" fmla="*/ 480 w 960"/>
              <a:gd name="T9" fmla="*/ 0 h 960"/>
              <a:gd name="T10" fmla="*/ 480 w 960"/>
              <a:gd name="T11" fmla="*/ 169 h 960"/>
              <a:gd name="T12" fmla="*/ 764 w 960"/>
              <a:gd name="T13" fmla="*/ 346 h 960"/>
              <a:gd name="T14" fmla="*/ 196 w 960"/>
              <a:gd name="T15" fmla="*/ 346 h 960"/>
              <a:gd name="T16" fmla="*/ 480 w 960"/>
              <a:gd name="T17" fmla="*/ 169 h 960"/>
              <a:gd name="T18" fmla="*/ 768 w 960"/>
              <a:gd name="T19" fmla="*/ 629 h 960"/>
              <a:gd name="T20" fmla="*/ 768 w 960"/>
              <a:gd name="T21" fmla="*/ 629 h 960"/>
              <a:gd name="T22" fmla="*/ 716 w 960"/>
              <a:gd name="T23" fmla="*/ 680 h 960"/>
              <a:gd name="T24" fmla="*/ 244 w 960"/>
              <a:gd name="T25" fmla="*/ 680 h 960"/>
              <a:gd name="T26" fmla="*/ 192 w 960"/>
              <a:gd name="T27" fmla="*/ 629 h 960"/>
              <a:gd name="T28" fmla="*/ 192 w 960"/>
              <a:gd name="T29" fmla="*/ 357 h 960"/>
              <a:gd name="T30" fmla="*/ 193 w 960"/>
              <a:gd name="T31" fmla="*/ 348 h 960"/>
              <a:gd name="T32" fmla="*/ 465 w 960"/>
              <a:gd name="T33" fmla="*/ 517 h 960"/>
              <a:gd name="T34" fmla="*/ 466 w 960"/>
              <a:gd name="T35" fmla="*/ 518 h 960"/>
              <a:gd name="T36" fmla="*/ 467 w 960"/>
              <a:gd name="T37" fmla="*/ 519 h 960"/>
              <a:gd name="T38" fmla="*/ 473 w 960"/>
              <a:gd name="T39" fmla="*/ 521 h 960"/>
              <a:gd name="T40" fmla="*/ 473 w 960"/>
              <a:gd name="T41" fmla="*/ 521 h 960"/>
              <a:gd name="T42" fmla="*/ 480 w 960"/>
              <a:gd name="T43" fmla="*/ 522 h 960"/>
              <a:gd name="T44" fmla="*/ 480 w 960"/>
              <a:gd name="T45" fmla="*/ 522 h 960"/>
              <a:gd name="T46" fmla="*/ 487 w 960"/>
              <a:gd name="T47" fmla="*/ 521 h 960"/>
              <a:gd name="T48" fmla="*/ 487 w 960"/>
              <a:gd name="T49" fmla="*/ 521 h 960"/>
              <a:gd name="T50" fmla="*/ 493 w 960"/>
              <a:gd name="T51" fmla="*/ 519 h 960"/>
              <a:gd name="T52" fmla="*/ 494 w 960"/>
              <a:gd name="T53" fmla="*/ 518 h 960"/>
              <a:gd name="T54" fmla="*/ 495 w 960"/>
              <a:gd name="T55" fmla="*/ 517 h 960"/>
              <a:gd name="T56" fmla="*/ 767 w 960"/>
              <a:gd name="T57" fmla="*/ 348 h 960"/>
              <a:gd name="T58" fmla="*/ 768 w 960"/>
              <a:gd name="T59" fmla="*/ 357 h 960"/>
              <a:gd name="T60" fmla="*/ 768 w 960"/>
              <a:gd name="T61" fmla="*/ 629 h 960"/>
              <a:gd name="T62" fmla="*/ 768 w 960"/>
              <a:gd name="T63" fmla="*/ 629 h 960"/>
              <a:gd name="T64" fmla="*/ 768 w 960"/>
              <a:gd name="T65" fmla="*/ 629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0" h="960">
                <a:moveTo>
                  <a:pt x="480" y="0"/>
                </a:moveTo>
                <a:cubicBezTo>
                  <a:pt x="215" y="0"/>
                  <a:pt x="0" y="215"/>
                  <a:pt x="0" y="480"/>
                </a:cubicBezTo>
                <a:cubicBezTo>
                  <a:pt x="0" y="745"/>
                  <a:pt x="215" y="960"/>
                  <a:pt x="480" y="960"/>
                </a:cubicBezTo>
                <a:cubicBezTo>
                  <a:pt x="745" y="960"/>
                  <a:pt x="960" y="745"/>
                  <a:pt x="960" y="480"/>
                </a:cubicBezTo>
                <a:cubicBezTo>
                  <a:pt x="960" y="215"/>
                  <a:pt x="745" y="0"/>
                  <a:pt x="480" y="0"/>
                </a:cubicBezTo>
                <a:close/>
                <a:moveTo>
                  <a:pt x="480" y="169"/>
                </a:moveTo>
                <a:cubicBezTo>
                  <a:pt x="764" y="346"/>
                  <a:pt x="764" y="346"/>
                  <a:pt x="764" y="346"/>
                </a:cubicBezTo>
                <a:cubicBezTo>
                  <a:pt x="196" y="346"/>
                  <a:pt x="196" y="346"/>
                  <a:pt x="196" y="346"/>
                </a:cubicBezTo>
                <a:lnTo>
                  <a:pt x="480" y="169"/>
                </a:lnTo>
                <a:close/>
                <a:moveTo>
                  <a:pt x="768" y="629"/>
                </a:moveTo>
                <a:cubicBezTo>
                  <a:pt x="768" y="629"/>
                  <a:pt x="768" y="629"/>
                  <a:pt x="768" y="629"/>
                </a:cubicBezTo>
                <a:cubicBezTo>
                  <a:pt x="768" y="657"/>
                  <a:pt x="745" y="680"/>
                  <a:pt x="716" y="680"/>
                </a:cubicBezTo>
                <a:cubicBezTo>
                  <a:pt x="244" y="680"/>
                  <a:pt x="244" y="680"/>
                  <a:pt x="244" y="680"/>
                </a:cubicBezTo>
                <a:cubicBezTo>
                  <a:pt x="215" y="680"/>
                  <a:pt x="192" y="657"/>
                  <a:pt x="192" y="629"/>
                </a:cubicBezTo>
                <a:cubicBezTo>
                  <a:pt x="192" y="357"/>
                  <a:pt x="192" y="357"/>
                  <a:pt x="192" y="357"/>
                </a:cubicBezTo>
                <a:cubicBezTo>
                  <a:pt x="192" y="354"/>
                  <a:pt x="193" y="351"/>
                  <a:pt x="193" y="348"/>
                </a:cubicBezTo>
                <a:cubicBezTo>
                  <a:pt x="465" y="517"/>
                  <a:pt x="465" y="517"/>
                  <a:pt x="465" y="517"/>
                </a:cubicBezTo>
                <a:cubicBezTo>
                  <a:pt x="465" y="518"/>
                  <a:pt x="465" y="518"/>
                  <a:pt x="466" y="518"/>
                </a:cubicBezTo>
                <a:cubicBezTo>
                  <a:pt x="466" y="518"/>
                  <a:pt x="466" y="518"/>
                  <a:pt x="467" y="519"/>
                </a:cubicBezTo>
                <a:cubicBezTo>
                  <a:pt x="469" y="520"/>
                  <a:pt x="471" y="520"/>
                  <a:pt x="473" y="521"/>
                </a:cubicBezTo>
                <a:cubicBezTo>
                  <a:pt x="473" y="521"/>
                  <a:pt x="473" y="521"/>
                  <a:pt x="473" y="521"/>
                </a:cubicBezTo>
                <a:cubicBezTo>
                  <a:pt x="476" y="522"/>
                  <a:pt x="478" y="522"/>
                  <a:pt x="480" y="522"/>
                </a:cubicBezTo>
                <a:cubicBezTo>
                  <a:pt x="480" y="522"/>
                  <a:pt x="480" y="522"/>
                  <a:pt x="480" y="522"/>
                </a:cubicBezTo>
                <a:cubicBezTo>
                  <a:pt x="482" y="522"/>
                  <a:pt x="485" y="522"/>
                  <a:pt x="487" y="521"/>
                </a:cubicBezTo>
                <a:cubicBezTo>
                  <a:pt x="487" y="521"/>
                  <a:pt x="487" y="521"/>
                  <a:pt x="487" y="521"/>
                </a:cubicBezTo>
                <a:cubicBezTo>
                  <a:pt x="489" y="520"/>
                  <a:pt x="491" y="520"/>
                  <a:pt x="493" y="519"/>
                </a:cubicBezTo>
                <a:cubicBezTo>
                  <a:pt x="494" y="518"/>
                  <a:pt x="494" y="518"/>
                  <a:pt x="494" y="518"/>
                </a:cubicBezTo>
                <a:cubicBezTo>
                  <a:pt x="495" y="518"/>
                  <a:pt x="495" y="518"/>
                  <a:pt x="495" y="517"/>
                </a:cubicBezTo>
                <a:cubicBezTo>
                  <a:pt x="767" y="348"/>
                  <a:pt x="767" y="348"/>
                  <a:pt x="767" y="348"/>
                </a:cubicBezTo>
                <a:cubicBezTo>
                  <a:pt x="767" y="351"/>
                  <a:pt x="768" y="354"/>
                  <a:pt x="768" y="357"/>
                </a:cubicBezTo>
                <a:lnTo>
                  <a:pt x="768" y="629"/>
                </a:lnTo>
                <a:close/>
                <a:moveTo>
                  <a:pt x="768" y="629"/>
                </a:moveTo>
                <a:cubicBezTo>
                  <a:pt x="768" y="629"/>
                  <a:pt x="768" y="629"/>
                  <a:pt x="768" y="629"/>
                </a:cubicBezTo>
              </a:path>
            </a:pathLst>
          </a:custGeom>
          <a:solidFill>
            <a:srgbClr val="040F64"/>
          </a:solidFill>
          <a:ln>
            <a:noFill/>
          </a:ln>
          <a:extLst/>
        </p:spPr>
        <p:txBody>
          <a:bodyPr rot="0" vert="horz" wrap="square" lIns="162556" tIns="81280" rIns="162556" bIns="81280" anchor="t" anchorCtr="0" upright="1">
            <a:noAutofit/>
          </a:bodyPr>
          <a:lstStyle/>
          <a:p>
            <a:endParaRPr lang="en-US" sz="5689"/>
          </a:p>
        </p:txBody>
      </p:sp>
      <p:grpSp>
        <p:nvGrpSpPr>
          <p:cNvPr id="5" name="Group 4"/>
          <p:cNvGrpSpPr/>
          <p:nvPr/>
        </p:nvGrpSpPr>
        <p:grpSpPr>
          <a:xfrm>
            <a:off x="14164782" y="6764861"/>
            <a:ext cx="580076" cy="580076"/>
            <a:chOff x="0" y="0"/>
            <a:chExt cx="1399540" cy="1399540"/>
          </a:xfrm>
          <a:solidFill>
            <a:srgbClr val="00B0F0"/>
          </a:solidFill>
        </p:grpSpPr>
        <p:sp>
          <p:nvSpPr>
            <p:cNvPr id="6" name="Oval 5"/>
            <p:cNvSpPr/>
            <p:nvPr/>
          </p:nvSpPr>
          <p:spPr>
            <a:xfrm>
              <a:off x="0" y="0"/>
              <a:ext cx="1399540" cy="1399540"/>
            </a:xfrm>
            <a:prstGeom prst="ellipse">
              <a:avLst/>
            </a:prstGeom>
            <a:solidFill>
              <a:srgbClr val="040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62556" tIns="81280" rIns="162556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689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27516" y="304354"/>
              <a:ext cx="545910" cy="791248"/>
            </a:xfrm>
            <a:custGeom>
              <a:avLst/>
              <a:gdLst>
                <a:gd name="T0" fmla="*/ 1029 w 1054"/>
                <a:gd name="T1" fmla="*/ 381 h 1530"/>
                <a:gd name="T2" fmla="*/ 1005 w 1054"/>
                <a:gd name="T3" fmla="*/ 320 h 1530"/>
                <a:gd name="T4" fmla="*/ 520 w 1054"/>
                <a:gd name="T5" fmla="*/ 0 h 1530"/>
                <a:gd name="T6" fmla="*/ 0 w 1054"/>
                <a:gd name="T7" fmla="*/ 475 h 1530"/>
                <a:gd name="T8" fmla="*/ 0 w 1054"/>
                <a:gd name="T9" fmla="*/ 540 h 1530"/>
                <a:gd name="T10" fmla="*/ 2 w 1054"/>
                <a:gd name="T11" fmla="*/ 580 h 1530"/>
                <a:gd name="T12" fmla="*/ 231 w 1054"/>
                <a:gd name="T13" fmla="*/ 1046 h 1530"/>
                <a:gd name="T14" fmla="*/ 527 w 1054"/>
                <a:gd name="T15" fmla="*/ 1530 h 1530"/>
                <a:gd name="T16" fmla="*/ 709 w 1054"/>
                <a:gd name="T17" fmla="*/ 1217 h 1530"/>
                <a:gd name="T18" fmla="*/ 761 w 1054"/>
                <a:gd name="T19" fmla="*/ 1129 h 1530"/>
                <a:gd name="T20" fmla="*/ 802 w 1054"/>
                <a:gd name="T21" fmla="*/ 1073 h 1530"/>
                <a:gd name="T22" fmla="*/ 1054 w 1054"/>
                <a:gd name="T23" fmla="*/ 543 h 1530"/>
                <a:gd name="T24" fmla="*/ 1054 w 1054"/>
                <a:gd name="T25" fmla="*/ 471 h 1530"/>
                <a:gd name="T26" fmla="*/ 1029 w 1054"/>
                <a:gd name="T27" fmla="*/ 381 h 1530"/>
                <a:gd name="T28" fmla="*/ 524 w 1054"/>
                <a:gd name="T29" fmla="*/ 709 h 1530"/>
                <a:gd name="T30" fmla="*/ 345 w 1054"/>
                <a:gd name="T31" fmla="*/ 581 h 1530"/>
                <a:gd name="T32" fmla="*/ 340 w 1054"/>
                <a:gd name="T33" fmla="*/ 533 h 1530"/>
                <a:gd name="T34" fmla="*/ 340 w 1054"/>
                <a:gd name="T35" fmla="*/ 491 h 1530"/>
                <a:gd name="T36" fmla="*/ 530 w 1054"/>
                <a:gd name="T37" fmla="*/ 317 h 1530"/>
                <a:gd name="T38" fmla="*/ 723 w 1054"/>
                <a:gd name="T39" fmla="*/ 513 h 1530"/>
                <a:gd name="T40" fmla="*/ 524 w 1054"/>
                <a:gd name="T41" fmla="*/ 709 h 1530"/>
                <a:gd name="T42" fmla="*/ 524 w 1054"/>
                <a:gd name="T43" fmla="*/ 709 h 1530"/>
                <a:gd name="T44" fmla="*/ 524 w 1054"/>
                <a:gd name="T45" fmla="*/ 709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4" h="1530">
                  <a:moveTo>
                    <a:pt x="1029" y="381"/>
                  </a:moveTo>
                  <a:cubicBezTo>
                    <a:pt x="1023" y="360"/>
                    <a:pt x="1013" y="339"/>
                    <a:pt x="1005" y="320"/>
                  </a:cubicBezTo>
                  <a:cubicBezTo>
                    <a:pt x="907" y="85"/>
                    <a:pt x="693" y="0"/>
                    <a:pt x="520" y="0"/>
                  </a:cubicBezTo>
                  <a:cubicBezTo>
                    <a:pt x="289" y="0"/>
                    <a:pt x="34" y="155"/>
                    <a:pt x="0" y="475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543"/>
                    <a:pt x="1" y="567"/>
                    <a:pt x="2" y="580"/>
                  </a:cubicBezTo>
                  <a:cubicBezTo>
                    <a:pt x="21" y="732"/>
                    <a:pt x="142" y="894"/>
                    <a:pt x="231" y="1046"/>
                  </a:cubicBezTo>
                  <a:cubicBezTo>
                    <a:pt x="328" y="1209"/>
                    <a:pt x="428" y="1370"/>
                    <a:pt x="527" y="1530"/>
                  </a:cubicBezTo>
                  <a:cubicBezTo>
                    <a:pt x="589" y="1426"/>
                    <a:pt x="650" y="1319"/>
                    <a:pt x="709" y="1217"/>
                  </a:cubicBezTo>
                  <a:cubicBezTo>
                    <a:pt x="726" y="1187"/>
                    <a:pt x="745" y="1157"/>
                    <a:pt x="761" y="1129"/>
                  </a:cubicBezTo>
                  <a:cubicBezTo>
                    <a:pt x="772" y="1110"/>
                    <a:pt x="793" y="1091"/>
                    <a:pt x="802" y="1073"/>
                  </a:cubicBezTo>
                  <a:cubicBezTo>
                    <a:pt x="899" y="896"/>
                    <a:pt x="1054" y="718"/>
                    <a:pt x="1054" y="543"/>
                  </a:cubicBezTo>
                  <a:cubicBezTo>
                    <a:pt x="1054" y="471"/>
                    <a:pt x="1054" y="471"/>
                    <a:pt x="1054" y="471"/>
                  </a:cubicBezTo>
                  <a:cubicBezTo>
                    <a:pt x="1054" y="452"/>
                    <a:pt x="1030" y="385"/>
                    <a:pt x="1029" y="381"/>
                  </a:cubicBezTo>
                  <a:close/>
                  <a:moveTo>
                    <a:pt x="524" y="709"/>
                  </a:moveTo>
                  <a:cubicBezTo>
                    <a:pt x="456" y="709"/>
                    <a:pt x="382" y="675"/>
                    <a:pt x="345" y="581"/>
                  </a:cubicBezTo>
                  <a:cubicBezTo>
                    <a:pt x="340" y="566"/>
                    <a:pt x="340" y="536"/>
                    <a:pt x="340" y="533"/>
                  </a:cubicBezTo>
                  <a:cubicBezTo>
                    <a:pt x="340" y="491"/>
                    <a:pt x="340" y="491"/>
                    <a:pt x="340" y="491"/>
                  </a:cubicBezTo>
                  <a:cubicBezTo>
                    <a:pt x="340" y="371"/>
                    <a:pt x="442" y="317"/>
                    <a:pt x="530" y="317"/>
                  </a:cubicBezTo>
                  <a:cubicBezTo>
                    <a:pt x="639" y="317"/>
                    <a:pt x="723" y="404"/>
                    <a:pt x="723" y="513"/>
                  </a:cubicBezTo>
                  <a:cubicBezTo>
                    <a:pt x="723" y="622"/>
                    <a:pt x="633" y="709"/>
                    <a:pt x="524" y="709"/>
                  </a:cubicBezTo>
                  <a:close/>
                  <a:moveTo>
                    <a:pt x="524" y="709"/>
                  </a:moveTo>
                  <a:cubicBezTo>
                    <a:pt x="524" y="709"/>
                    <a:pt x="524" y="709"/>
                    <a:pt x="524" y="70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</p:grpSp>
      <p:sp>
        <p:nvSpPr>
          <p:cNvPr id="8" name="TextBox 13"/>
          <p:cNvSpPr txBox="1"/>
          <p:nvPr/>
        </p:nvSpPr>
        <p:spPr>
          <a:xfrm>
            <a:off x="14977269" y="8522024"/>
            <a:ext cx="3977384" cy="5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+27 (0) 62 58 10101</a:t>
            </a:r>
          </a:p>
        </p:txBody>
      </p:sp>
      <p:sp>
        <p:nvSpPr>
          <p:cNvPr id="9" name="TextBox 13"/>
          <p:cNvSpPr txBox="1"/>
          <p:nvPr/>
        </p:nvSpPr>
        <p:spPr>
          <a:xfrm>
            <a:off x="13919628" y="9458857"/>
            <a:ext cx="7370696" cy="140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44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profmosa@gmail.com</a:t>
            </a:r>
            <a:endParaRPr lang="en-US" sz="2844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4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Princevxiii.mosamoabi@programmer.net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15046678" y="6285212"/>
            <a:ext cx="3977384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1"/>
              </a:lnSpc>
            </a:pPr>
            <a:r>
              <a:rPr lang="en-US" sz="249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7637</a:t>
            </a:r>
            <a:r>
              <a:rPr lang="en-US" sz="249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Maleka </a:t>
            </a:r>
            <a:r>
              <a:rPr lang="en-US" sz="249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Streeet</a:t>
            </a:r>
            <a:r>
              <a:rPr lang="en-US" sz="249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Street,</a:t>
            </a:r>
          </a:p>
          <a:p>
            <a:pPr>
              <a:lnSpc>
                <a:spcPts val="3201"/>
              </a:lnSpc>
            </a:pPr>
            <a:r>
              <a:rPr lang="en-US" sz="24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Dobsonville, Roodepoort South, Gauteng</a:t>
            </a:r>
          </a:p>
          <a:p>
            <a:pPr>
              <a:lnSpc>
                <a:spcPts val="3201"/>
              </a:lnSpc>
            </a:pPr>
            <a:r>
              <a:rPr lang="en-US" sz="24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1863</a:t>
            </a:r>
          </a:p>
        </p:txBody>
      </p:sp>
      <p:grpSp>
        <p:nvGrpSpPr>
          <p:cNvPr id="11" name="Group 10"/>
          <p:cNvGrpSpPr/>
          <p:nvPr/>
        </p:nvGrpSpPr>
        <p:grpSpPr>
          <a:xfrm rot="8222422">
            <a:off x="15603274" y="2915614"/>
            <a:ext cx="1965463" cy="1962413"/>
            <a:chOff x="0" y="0"/>
            <a:chExt cx="765175" cy="764530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57200" y="266700"/>
              <a:ext cx="22225" cy="59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14350" y="266700"/>
              <a:ext cx="26670" cy="59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57200" y="361950"/>
              <a:ext cx="2222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14350" y="361950"/>
              <a:ext cx="2667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81000" y="400050"/>
              <a:ext cx="26670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04800" y="647700"/>
              <a:ext cx="2667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14350" y="400050"/>
              <a:ext cx="26670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57200" y="457200"/>
              <a:ext cx="2222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14350" y="457200"/>
              <a:ext cx="2667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0" y="0"/>
              <a:ext cx="60325" cy="59680"/>
            </a:xfrm>
            <a:custGeom>
              <a:avLst/>
              <a:gdLst>
                <a:gd name="T0" fmla="*/ 6 w 16"/>
                <a:gd name="T1" fmla="*/ 6 h 16"/>
                <a:gd name="T2" fmla="*/ 16 w 16"/>
                <a:gd name="T3" fmla="*/ 6 h 16"/>
                <a:gd name="T4" fmla="*/ 16 w 16"/>
                <a:gd name="T5" fmla="*/ 0 h 16"/>
                <a:gd name="T6" fmla="*/ 3 w 16"/>
                <a:gd name="T7" fmla="*/ 0 h 16"/>
                <a:gd name="T8" fmla="*/ 0 w 16"/>
                <a:gd name="T9" fmla="*/ 3 h 16"/>
                <a:gd name="T10" fmla="*/ 0 w 16"/>
                <a:gd name="T11" fmla="*/ 16 h 16"/>
                <a:gd name="T12" fmla="*/ 6 w 16"/>
                <a:gd name="T13" fmla="*/ 16 h 16"/>
                <a:gd name="T14" fmla="*/ 6 w 16"/>
                <a:gd name="T15" fmla="*/ 6 h 16"/>
                <a:gd name="T16" fmla="*/ 6 w 16"/>
                <a:gd name="T17" fmla="*/ 6 h 16"/>
                <a:gd name="T18" fmla="*/ 6 w 16"/>
                <a:gd name="T1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6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" y="16"/>
                    <a:pt x="6" y="16"/>
                    <a:pt x="6" y="16"/>
                  </a:cubicBezTo>
                  <a:lnTo>
                    <a:pt x="6" y="6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704850" y="0"/>
              <a:ext cx="60325" cy="59680"/>
            </a:xfrm>
            <a:custGeom>
              <a:avLst/>
              <a:gdLst>
                <a:gd name="T0" fmla="*/ 13 w 16"/>
                <a:gd name="T1" fmla="*/ 0 h 16"/>
                <a:gd name="T2" fmla="*/ 0 w 16"/>
                <a:gd name="T3" fmla="*/ 0 h 16"/>
                <a:gd name="T4" fmla="*/ 0 w 16"/>
                <a:gd name="T5" fmla="*/ 6 h 16"/>
                <a:gd name="T6" fmla="*/ 9 w 16"/>
                <a:gd name="T7" fmla="*/ 6 h 16"/>
                <a:gd name="T8" fmla="*/ 9 w 16"/>
                <a:gd name="T9" fmla="*/ 16 h 16"/>
                <a:gd name="T10" fmla="*/ 16 w 16"/>
                <a:gd name="T11" fmla="*/ 16 h 16"/>
                <a:gd name="T12" fmla="*/ 16 w 16"/>
                <a:gd name="T13" fmla="*/ 3 h 16"/>
                <a:gd name="T14" fmla="*/ 13 w 16"/>
                <a:gd name="T15" fmla="*/ 0 h 16"/>
                <a:gd name="T16" fmla="*/ 13 w 16"/>
                <a:gd name="T17" fmla="*/ 0 h 16"/>
                <a:gd name="T18" fmla="*/ 13 w 16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4" y="0"/>
                    <a:pt x="13" y="0"/>
                  </a:cubicBezTo>
                  <a:close/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0" y="704850"/>
              <a:ext cx="60325" cy="59680"/>
            </a:xfrm>
            <a:custGeom>
              <a:avLst/>
              <a:gdLst>
                <a:gd name="T0" fmla="*/ 6 w 16"/>
                <a:gd name="T1" fmla="*/ 0 h 16"/>
                <a:gd name="T2" fmla="*/ 0 w 16"/>
                <a:gd name="T3" fmla="*/ 0 h 16"/>
                <a:gd name="T4" fmla="*/ 0 w 16"/>
                <a:gd name="T5" fmla="*/ 13 h 16"/>
                <a:gd name="T6" fmla="*/ 3 w 16"/>
                <a:gd name="T7" fmla="*/ 16 h 16"/>
                <a:gd name="T8" fmla="*/ 16 w 16"/>
                <a:gd name="T9" fmla="*/ 16 h 16"/>
                <a:gd name="T10" fmla="*/ 16 w 16"/>
                <a:gd name="T11" fmla="*/ 9 h 16"/>
                <a:gd name="T12" fmla="*/ 6 w 16"/>
                <a:gd name="T13" fmla="*/ 9 h 16"/>
                <a:gd name="T14" fmla="*/ 6 w 16"/>
                <a:gd name="T15" fmla="*/ 0 h 16"/>
                <a:gd name="T16" fmla="*/ 6 w 16"/>
                <a:gd name="T17" fmla="*/ 0 h 16"/>
                <a:gd name="T18" fmla="*/ 6 w 16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3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6" y="0"/>
                  </a:ln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704850" y="704850"/>
              <a:ext cx="60325" cy="59680"/>
            </a:xfrm>
            <a:custGeom>
              <a:avLst/>
              <a:gdLst>
                <a:gd name="T0" fmla="*/ 9 w 16"/>
                <a:gd name="T1" fmla="*/ 9 h 16"/>
                <a:gd name="T2" fmla="*/ 0 w 16"/>
                <a:gd name="T3" fmla="*/ 9 h 16"/>
                <a:gd name="T4" fmla="*/ 0 w 16"/>
                <a:gd name="T5" fmla="*/ 16 h 16"/>
                <a:gd name="T6" fmla="*/ 13 w 16"/>
                <a:gd name="T7" fmla="*/ 16 h 16"/>
                <a:gd name="T8" fmla="*/ 16 w 16"/>
                <a:gd name="T9" fmla="*/ 13 h 16"/>
                <a:gd name="T10" fmla="*/ 16 w 16"/>
                <a:gd name="T11" fmla="*/ 0 h 16"/>
                <a:gd name="T12" fmla="*/ 9 w 16"/>
                <a:gd name="T13" fmla="*/ 0 h 16"/>
                <a:gd name="T14" fmla="*/ 9 w 16"/>
                <a:gd name="T15" fmla="*/ 9 h 16"/>
                <a:gd name="T16" fmla="*/ 9 w 16"/>
                <a:gd name="T17" fmla="*/ 9 h 16"/>
                <a:gd name="T18" fmla="*/ 9 w 16"/>
                <a:gd name="T1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9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4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9" y="9"/>
                  </a:ln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57150" y="57150"/>
              <a:ext cx="170180" cy="167611"/>
            </a:xfrm>
            <a:custGeom>
              <a:avLst/>
              <a:gdLst>
                <a:gd name="T0" fmla="*/ 0 w 45"/>
                <a:gd name="T1" fmla="*/ 3 h 45"/>
                <a:gd name="T2" fmla="*/ 0 w 45"/>
                <a:gd name="T3" fmla="*/ 41 h 45"/>
                <a:gd name="T4" fmla="*/ 3 w 45"/>
                <a:gd name="T5" fmla="*/ 45 h 45"/>
                <a:gd name="T6" fmla="*/ 41 w 45"/>
                <a:gd name="T7" fmla="*/ 45 h 45"/>
                <a:gd name="T8" fmla="*/ 45 w 45"/>
                <a:gd name="T9" fmla="*/ 41 h 45"/>
                <a:gd name="T10" fmla="*/ 45 w 45"/>
                <a:gd name="T11" fmla="*/ 3 h 45"/>
                <a:gd name="T12" fmla="*/ 41 w 45"/>
                <a:gd name="T13" fmla="*/ 0 h 45"/>
                <a:gd name="T14" fmla="*/ 3 w 45"/>
                <a:gd name="T15" fmla="*/ 0 h 45"/>
                <a:gd name="T16" fmla="*/ 0 w 45"/>
                <a:gd name="T17" fmla="*/ 3 h 45"/>
                <a:gd name="T18" fmla="*/ 6 w 45"/>
                <a:gd name="T19" fmla="*/ 6 h 45"/>
                <a:gd name="T20" fmla="*/ 38 w 45"/>
                <a:gd name="T21" fmla="*/ 6 h 45"/>
                <a:gd name="T22" fmla="*/ 38 w 45"/>
                <a:gd name="T23" fmla="*/ 38 h 45"/>
                <a:gd name="T24" fmla="*/ 6 w 45"/>
                <a:gd name="T25" fmla="*/ 38 h 45"/>
                <a:gd name="T26" fmla="*/ 6 w 45"/>
                <a:gd name="T27" fmla="*/ 6 h 45"/>
                <a:gd name="T28" fmla="*/ 6 w 45"/>
                <a:gd name="T29" fmla="*/ 6 h 45"/>
                <a:gd name="T30" fmla="*/ 6 w 45"/>
                <a:gd name="T31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0" y="3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1" y="45"/>
                    <a:pt x="3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45"/>
                    <a:pt x="45" y="43"/>
                    <a:pt x="45" y="4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3" y="0"/>
                    <a:pt x="4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  <a:moveTo>
                    <a:pt x="6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6" y="38"/>
                    <a:pt x="6" y="38"/>
                    <a:pt x="6" y="38"/>
                  </a:cubicBezTo>
                  <a:lnTo>
                    <a:pt x="6" y="6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95250" y="95250"/>
              <a:ext cx="71120" cy="71108"/>
            </a:xfrm>
            <a:custGeom>
              <a:avLst/>
              <a:gdLst>
                <a:gd name="T0" fmla="*/ 16 w 19"/>
                <a:gd name="T1" fmla="*/ 0 h 19"/>
                <a:gd name="T2" fmla="*/ 3 w 19"/>
                <a:gd name="T3" fmla="*/ 0 h 19"/>
                <a:gd name="T4" fmla="*/ 0 w 19"/>
                <a:gd name="T5" fmla="*/ 3 h 19"/>
                <a:gd name="T6" fmla="*/ 0 w 19"/>
                <a:gd name="T7" fmla="*/ 16 h 19"/>
                <a:gd name="T8" fmla="*/ 3 w 19"/>
                <a:gd name="T9" fmla="*/ 19 h 19"/>
                <a:gd name="T10" fmla="*/ 16 w 19"/>
                <a:gd name="T11" fmla="*/ 19 h 19"/>
                <a:gd name="T12" fmla="*/ 19 w 19"/>
                <a:gd name="T13" fmla="*/ 16 h 19"/>
                <a:gd name="T14" fmla="*/ 19 w 19"/>
                <a:gd name="T15" fmla="*/ 3 h 19"/>
                <a:gd name="T16" fmla="*/ 16 w 19"/>
                <a:gd name="T17" fmla="*/ 0 h 19"/>
                <a:gd name="T18" fmla="*/ 12 w 19"/>
                <a:gd name="T19" fmla="*/ 12 h 19"/>
                <a:gd name="T20" fmla="*/ 6 w 19"/>
                <a:gd name="T21" fmla="*/ 12 h 19"/>
                <a:gd name="T22" fmla="*/ 6 w 19"/>
                <a:gd name="T23" fmla="*/ 6 h 19"/>
                <a:gd name="T24" fmla="*/ 12 w 19"/>
                <a:gd name="T25" fmla="*/ 6 h 19"/>
                <a:gd name="T26" fmla="*/ 12 w 19"/>
                <a:gd name="T27" fmla="*/ 12 h 19"/>
                <a:gd name="T28" fmla="*/ 12 w 19"/>
                <a:gd name="T29" fmla="*/ 12 h 19"/>
                <a:gd name="T30" fmla="*/ 12 w 19"/>
                <a:gd name="T3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9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9" y="17"/>
                    <a:pt x="19" y="1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6" y="0"/>
                  </a:cubicBezTo>
                  <a:close/>
                  <a:moveTo>
                    <a:pt x="1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2" y="12"/>
                  </a:lnTo>
                  <a:close/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52450" y="57150"/>
              <a:ext cx="170180" cy="167611"/>
            </a:xfrm>
            <a:custGeom>
              <a:avLst/>
              <a:gdLst>
                <a:gd name="T0" fmla="*/ 3 w 45"/>
                <a:gd name="T1" fmla="*/ 45 h 45"/>
                <a:gd name="T2" fmla="*/ 42 w 45"/>
                <a:gd name="T3" fmla="*/ 45 h 45"/>
                <a:gd name="T4" fmla="*/ 45 w 45"/>
                <a:gd name="T5" fmla="*/ 41 h 45"/>
                <a:gd name="T6" fmla="*/ 45 w 45"/>
                <a:gd name="T7" fmla="*/ 3 h 45"/>
                <a:gd name="T8" fmla="*/ 42 w 45"/>
                <a:gd name="T9" fmla="*/ 0 h 45"/>
                <a:gd name="T10" fmla="*/ 3 w 45"/>
                <a:gd name="T11" fmla="*/ 0 h 45"/>
                <a:gd name="T12" fmla="*/ 0 w 45"/>
                <a:gd name="T13" fmla="*/ 3 h 45"/>
                <a:gd name="T14" fmla="*/ 0 w 45"/>
                <a:gd name="T15" fmla="*/ 41 h 45"/>
                <a:gd name="T16" fmla="*/ 3 w 45"/>
                <a:gd name="T17" fmla="*/ 45 h 45"/>
                <a:gd name="T18" fmla="*/ 7 w 45"/>
                <a:gd name="T19" fmla="*/ 6 h 45"/>
                <a:gd name="T20" fmla="*/ 39 w 45"/>
                <a:gd name="T21" fmla="*/ 6 h 45"/>
                <a:gd name="T22" fmla="*/ 39 w 45"/>
                <a:gd name="T23" fmla="*/ 38 h 45"/>
                <a:gd name="T24" fmla="*/ 7 w 45"/>
                <a:gd name="T25" fmla="*/ 38 h 45"/>
                <a:gd name="T26" fmla="*/ 7 w 45"/>
                <a:gd name="T27" fmla="*/ 6 h 45"/>
                <a:gd name="T28" fmla="*/ 7 w 45"/>
                <a:gd name="T29" fmla="*/ 6 h 45"/>
                <a:gd name="T30" fmla="*/ 7 w 45"/>
                <a:gd name="T31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3" y="45"/>
                  </a:moveTo>
                  <a:cubicBezTo>
                    <a:pt x="42" y="45"/>
                    <a:pt x="42" y="45"/>
                    <a:pt x="42" y="45"/>
                  </a:cubicBezTo>
                  <a:cubicBezTo>
                    <a:pt x="44" y="45"/>
                    <a:pt x="45" y="43"/>
                    <a:pt x="45" y="4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3" y="45"/>
                  </a:cubicBezTo>
                  <a:close/>
                  <a:moveTo>
                    <a:pt x="7" y="6"/>
                  </a:moveTo>
                  <a:cubicBezTo>
                    <a:pt x="39" y="6"/>
                    <a:pt x="39" y="6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7" y="38"/>
                    <a:pt x="7" y="38"/>
                    <a:pt x="7" y="38"/>
                  </a:cubicBezTo>
                  <a:lnTo>
                    <a:pt x="7" y="6"/>
                  </a:ln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609600" y="95250"/>
              <a:ext cx="71755" cy="71108"/>
            </a:xfrm>
            <a:custGeom>
              <a:avLst/>
              <a:gdLst>
                <a:gd name="T0" fmla="*/ 16 w 19"/>
                <a:gd name="T1" fmla="*/ 0 h 19"/>
                <a:gd name="T2" fmla="*/ 3 w 19"/>
                <a:gd name="T3" fmla="*/ 0 h 19"/>
                <a:gd name="T4" fmla="*/ 0 w 19"/>
                <a:gd name="T5" fmla="*/ 3 h 19"/>
                <a:gd name="T6" fmla="*/ 0 w 19"/>
                <a:gd name="T7" fmla="*/ 16 h 19"/>
                <a:gd name="T8" fmla="*/ 3 w 19"/>
                <a:gd name="T9" fmla="*/ 19 h 19"/>
                <a:gd name="T10" fmla="*/ 16 w 19"/>
                <a:gd name="T11" fmla="*/ 19 h 19"/>
                <a:gd name="T12" fmla="*/ 19 w 19"/>
                <a:gd name="T13" fmla="*/ 16 h 19"/>
                <a:gd name="T14" fmla="*/ 19 w 19"/>
                <a:gd name="T15" fmla="*/ 3 h 19"/>
                <a:gd name="T16" fmla="*/ 16 w 19"/>
                <a:gd name="T17" fmla="*/ 0 h 19"/>
                <a:gd name="T18" fmla="*/ 13 w 19"/>
                <a:gd name="T19" fmla="*/ 12 h 19"/>
                <a:gd name="T20" fmla="*/ 6 w 19"/>
                <a:gd name="T21" fmla="*/ 12 h 19"/>
                <a:gd name="T22" fmla="*/ 6 w 19"/>
                <a:gd name="T23" fmla="*/ 6 h 19"/>
                <a:gd name="T24" fmla="*/ 13 w 19"/>
                <a:gd name="T25" fmla="*/ 6 h 19"/>
                <a:gd name="T26" fmla="*/ 13 w 19"/>
                <a:gd name="T27" fmla="*/ 12 h 19"/>
                <a:gd name="T28" fmla="*/ 13 w 19"/>
                <a:gd name="T29" fmla="*/ 12 h 19"/>
                <a:gd name="T30" fmla="*/ 13 w 19"/>
                <a:gd name="T3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9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8" y="19"/>
                    <a:pt x="19" y="17"/>
                    <a:pt x="19" y="1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3" y="12"/>
                  </a:lnTo>
                  <a:close/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7150" y="552450"/>
              <a:ext cx="170180" cy="167611"/>
            </a:xfrm>
            <a:custGeom>
              <a:avLst/>
              <a:gdLst>
                <a:gd name="T0" fmla="*/ 41 w 45"/>
                <a:gd name="T1" fmla="*/ 0 h 45"/>
                <a:gd name="T2" fmla="*/ 3 w 45"/>
                <a:gd name="T3" fmla="*/ 0 h 45"/>
                <a:gd name="T4" fmla="*/ 0 w 45"/>
                <a:gd name="T5" fmla="*/ 3 h 45"/>
                <a:gd name="T6" fmla="*/ 0 w 45"/>
                <a:gd name="T7" fmla="*/ 42 h 45"/>
                <a:gd name="T8" fmla="*/ 3 w 45"/>
                <a:gd name="T9" fmla="*/ 45 h 45"/>
                <a:gd name="T10" fmla="*/ 41 w 45"/>
                <a:gd name="T11" fmla="*/ 45 h 45"/>
                <a:gd name="T12" fmla="*/ 45 w 45"/>
                <a:gd name="T13" fmla="*/ 42 h 45"/>
                <a:gd name="T14" fmla="*/ 45 w 45"/>
                <a:gd name="T15" fmla="*/ 3 h 45"/>
                <a:gd name="T16" fmla="*/ 41 w 45"/>
                <a:gd name="T17" fmla="*/ 0 h 45"/>
                <a:gd name="T18" fmla="*/ 38 w 45"/>
                <a:gd name="T19" fmla="*/ 39 h 45"/>
                <a:gd name="T20" fmla="*/ 6 w 45"/>
                <a:gd name="T21" fmla="*/ 39 h 45"/>
                <a:gd name="T22" fmla="*/ 6 w 45"/>
                <a:gd name="T23" fmla="*/ 7 h 45"/>
                <a:gd name="T24" fmla="*/ 38 w 45"/>
                <a:gd name="T25" fmla="*/ 7 h 45"/>
                <a:gd name="T26" fmla="*/ 38 w 45"/>
                <a:gd name="T27" fmla="*/ 39 h 45"/>
                <a:gd name="T28" fmla="*/ 38 w 45"/>
                <a:gd name="T29" fmla="*/ 39 h 45"/>
                <a:gd name="T30" fmla="*/ 38 w 45"/>
                <a:gd name="T31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4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5"/>
                    <a:pt x="3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45"/>
                    <a:pt x="45" y="44"/>
                    <a:pt x="45" y="4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3" y="0"/>
                    <a:pt x="41" y="0"/>
                  </a:cubicBezTo>
                  <a:close/>
                  <a:moveTo>
                    <a:pt x="38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8" y="7"/>
                    <a:pt x="38" y="7"/>
                    <a:pt x="38" y="7"/>
                  </a:cubicBezTo>
                  <a:lnTo>
                    <a:pt x="38" y="39"/>
                  </a:ln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95250" y="590550"/>
              <a:ext cx="71120" cy="71108"/>
            </a:xfrm>
            <a:custGeom>
              <a:avLst/>
              <a:gdLst>
                <a:gd name="T0" fmla="*/ 3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6 h 19"/>
                <a:gd name="T16" fmla="*/ 3 w 19"/>
                <a:gd name="T17" fmla="*/ 19 h 19"/>
                <a:gd name="T18" fmla="*/ 6 w 19"/>
                <a:gd name="T19" fmla="*/ 6 h 19"/>
                <a:gd name="T20" fmla="*/ 12 w 19"/>
                <a:gd name="T21" fmla="*/ 6 h 19"/>
                <a:gd name="T22" fmla="*/ 12 w 19"/>
                <a:gd name="T23" fmla="*/ 13 h 19"/>
                <a:gd name="T24" fmla="*/ 6 w 19"/>
                <a:gd name="T25" fmla="*/ 13 h 19"/>
                <a:gd name="T26" fmla="*/ 6 w 19"/>
                <a:gd name="T27" fmla="*/ 6 h 19"/>
                <a:gd name="T28" fmla="*/ 6 w 19"/>
                <a:gd name="T29" fmla="*/ 6 h 19"/>
                <a:gd name="T30" fmla="*/ 6 w 19"/>
                <a:gd name="T31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9">
                  <a:moveTo>
                    <a:pt x="3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9" y="18"/>
                    <a:pt x="19" y="1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close/>
                  <a:moveTo>
                    <a:pt x="6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" y="13"/>
                    <a:pt x="6" y="13"/>
                    <a:pt x="6" y="13"/>
                  </a:cubicBezTo>
                  <a:lnTo>
                    <a:pt x="6" y="6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419100" y="76200"/>
              <a:ext cx="109855" cy="168245"/>
            </a:xfrm>
            <a:custGeom>
              <a:avLst/>
              <a:gdLst>
                <a:gd name="T0" fmla="*/ 29 w 29"/>
                <a:gd name="T1" fmla="*/ 39 h 45"/>
                <a:gd name="T2" fmla="*/ 6 w 29"/>
                <a:gd name="T3" fmla="*/ 39 h 45"/>
                <a:gd name="T4" fmla="*/ 6 w 29"/>
                <a:gd name="T5" fmla="*/ 0 h 45"/>
                <a:gd name="T6" fmla="*/ 0 w 29"/>
                <a:gd name="T7" fmla="*/ 0 h 45"/>
                <a:gd name="T8" fmla="*/ 0 w 29"/>
                <a:gd name="T9" fmla="*/ 42 h 45"/>
                <a:gd name="T10" fmla="*/ 3 w 29"/>
                <a:gd name="T11" fmla="*/ 45 h 45"/>
                <a:gd name="T12" fmla="*/ 29 w 29"/>
                <a:gd name="T13" fmla="*/ 45 h 45"/>
                <a:gd name="T14" fmla="*/ 29 w 29"/>
                <a:gd name="T15" fmla="*/ 39 h 45"/>
                <a:gd name="T16" fmla="*/ 29 w 29"/>
                <a:gd name="T17" fmla="*/ 39 h 45"/>
                <a:gd name="T18" fmla="*/ 29 w 29"/>
                <a:gd name="T19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5">
                  <a:moveTo>
                    <a:pt x="29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5"/>
                    <a:pt x="3" y="45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9" y="39"/>
                  </a:lnTo>
                  <a:close/>
                  <a:moveTo>
                    <a:pt x="29" y="39"/>
                  </a:moveTo>
                  <a:cubicBezTo>
                    <a:pt x="29" y="39"/>
                    <a:pt x="29" y="39"/>
                    <a:pt x="29" y="3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66700" y="133350"/>
              <a:ext cx="86360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04800" y="95250"/>
              <a:ext cx="8699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7150" y="228600"/>
              <a:ext cx="22860" cy="1079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95250" y="304800"/>
              <a:ext cx="131445" cy="70473"/>
            </a:xfrm>
            <a:custGeom>
              <a:avLst/>
              <a:gdLst>
                <a:gd name="T0" fmla="*/ 32 w 35"/>
                <a:gd name="T1" fmla="*/ 0 h 19"/>
                <a:gd name="T2" fmla="*/ 0 w 35"/>
                <a:gd name="T3" fmla="*/ 0 h 19"/>
                <a:gd name="T4" fmla="*/ 0 w 35"/>
                <a:gd name="T5" fmla="*/ 6 h 19"/>
                <a:gd name="T6" fmla="*/ 28 w 35"/>
                <a:gd name="T7" fmla="*/ 6 h 19"/>
                <a:gd name="T8" fmla="*/ 28 w 35"/>
                <a:gd name="T9" fmla="*/ 19 h 19"/>
                <a:gd name="T10" fmla="*/ 35 w 35"/>
                <a:gd name="T11" fmla="*/ 19 h 19"/>
                <a:gd name="T12" fmla="*/ 35 w 35"/>
                <a:gd name="T13" fmla="*/ 3 h 19"/>
                <a:gd name="T14" fmla="*/ 32 w 35"/>
                <a:gd name="T15" fmla="*/ 0 h 19"/>
                <a:gd name="T16" fmla="*/ 32 w 35"/>
                <a:gd name="T17" fmla="*/ 0 h 19"/>
                <a:gd name="T18" fmla="*/ 32 w 35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9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14300" y="247650"/>
              <a:ext cx="2286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47650" y="209550"/>
              <a:ext cx="26670" cy="933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47650" y="342900"/>
              <a:ext cx="109220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666750" y="342900"/>
              <a:ext cx="60325" cy="142215"/>
            </a:xfrm>
            <a:custGeom>
              <a:avLst/>
              <a:gdLst>
                <a:gd name="T0" fmla="*/ 16 w 16"/>
                <a:gd name="T1" fmla="*/ 0 h 38"/>
                <a:gd name="T2" fmla="*/ 10 w 16"/>
                <a:gd name="T3" fmla="*/ 0 h 38"/>
                <a:gd name="T4" fmla="*/ 10 w 16"/>
                <a:gd name="T5" fmla="*/ 32 h 38"/>
                <a:gd name="T6" fmla="*/ 0 w 16"/>
                <a:gd name="T7" fmla="*/ 32 h 38"/>
                <a:gd name="T8" fmla="*/ 0 w 16"/>
                <a:gd name="T9" fmla="*/ 38 h 38"/>
                <a:gd name="T10" fmla="*/ 13 w 16"/>
                <a:gd name="T11" fmla="*/ 38 h 38"/>
                <a:gd name="T12" fmla="*/ 16 w 16"/>
                <a:gd name="T13" fmla="*/ 35 h 38"/>
                <a:gd name="T14" fmla="*/ 16 w 16"/>
                <a:gd name="T15" fmla="*/ 0 h 38"/>
                <a:gd name="T16" fmla="*/ 16 w 16"/>
                <a:gd name="T17" fmla="*/ 0 h 38"/>
                <a:gd name="T18" fmla="*/ 16 w 16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8">
                  <a:moveTo>
                    <a:pt x="1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5" y="38"/>
                    <a:pt x="16" y="37"/>
                    <a:pt x="16" y="35"/>
                  </a:cubicBezTo>
                  <a:lnTo>
                    <a:pt x="16" y="0"/>
                  </a:ln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04800" y="209550"/>
              <a:ext cx="26670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7150" y="400050"/>
              <a:ext cx="22860" cy="933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7150" y="495300"/>
              <a:ext cx="109855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552450" y="266700"/>
              <a:ext cx="71755" cy="59680"/>
            </a:xfrm>
            <a:custGeom>
              <a:avLst/>
              <a:gdLst>
                <a:gd name="T0" fmla="*/ 13 w 19"/>
                <a:gd name="T1" fmla="*/ 16 h 16"/>
                <a:gd name="T2" fmla="*/ 19 w 19"/>
                <a:gd name="T3" fmla="*/ 16 h 16"/>
                <a:gd name="T4" fmla="*/ 19 w 19"/>
                <a:gd name="T5" fmla="*/ 3 h 16"/>
                <a:gd name="T6" fmla="*/ 16 w 19"/>
                <a:gd name="T7" fmla="*/ 0 h 16"/>
                <a:gd name="T8" fmla="*/ 0 w 19"/>
                <a:gd name="T9" fmla="*/ 0 h 16"/>
                <a:gd name="T10" fmla="*/ 0 w 19"/>
                <a:gd name="T11" fmla="*/ 6 h 16"/>
                <a:gd name="T12" fmla="*/ 13 w 19"/>
                <a:gd name="T13" fmla="*/ 6 h 16"/>
                <a:gd name="T14" fmla="*/ 13 w 19"/>
                <a:gd name="T15" fmla="*/ 16 h 16"/>
                <a:gd name="T16" fmla="*/ 13 w 19"/>
                <a:gd name="T17" fmla="*/ 16 h 16"/>
                <a:gd name="T18" fmla="*/ 13 w 19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13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3" y="16"/>
                  </a:ln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114300" y="400050"/>
              <a:ext cx="2286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47650" y="381000"/>
              <a:ext cx="22860" cy="971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247650" y="495300"/>
              <a:ext cx="109220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95250" y="457200"/>
              <a:ext cx="10541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247650" y="628650"/>
              <a:ext cx="26670" cy="482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47650" y="571500"/>
              <a:ext cx="10922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304800" y="457200"/>
              <a:ext cx="132080" cy="70473"/>
            </a:xfrm>
            <a:custGeom>
              <a:avLst/>
              <a:gdLst>
                <a:gd name="T0" fmla="*/ 35 w 35"/>
                <a:gd name="T1" fmla="*/ 19 h 19"/>
                <a:gd name="T2" fmla="*/ 35 w 35"/>
                <a:gd name="T3" fmla="*/ 3 h 19"/>
                <a:gd name="T4" fmla="*/ 32 w 35"/>
                <a:gd name="T5" fmla="*/ 0 h 19"/>
                <a:gd name="T6" fmla="*/ 0 w 35"/>
                <a:gd name="T7" fmla="*/ 0 h 19"/>
                <a:gd name="T8" fmla="*/ 0 w 35"/>
                <a:gd name="T9" fmla="*/ 6 h 19"/>
                <a:gd name="T10" fmla="*/ 29 w 35"/>
                <a:gd name="T11" fmla="*/ 6 h 19"/>
                <a:gd name="T12" fmla="*/ 29 w 35"/>
                <a:gd name="T13" fmla="*/ 19 h 19"/>
                <a:gd name="T14" fmla="*/ 35 w 35"/>
                <a:gd name="T15" fmla="*/ 19 h 19"/>
                <a:gd name="T16" fmla="*/ 35 w 35"/>
                <a:gd name="T17" fmla="*/ 19 h 19"/>
                <a:gd name="T18" fmla="*/ 35 w 35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9">
                  <a:moveTo>
                    <a:pt x="35" y="19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19"/>
                    <a:pt x="29" y="19"/>
                    <a:pt x="29" y="19"/>
                  </a:cubicBezTo>
                  <a:lnTo>
                    <a:pt x="35" y="19"/>
                  </a:lnTo>
                  <a:close/>
                  <a:moveTo>
                    <a:pt x="35" y="19"/>
                  </a:moveTo>
                  <a:cubicBezTo>
                    <a:pt x="35" y="19"/>
                    <a:pt x="35" y="19"/>
                    <a:pt x="35" y="1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04800" y="381000"/>
              <a:ext cx="26670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90500" y="400050"/>
              <a:ext cx="22860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704850" y="628650"/>
              <a:ext cx="22225" cy="819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47700" y="685800"/>
              <a:ext cx="3365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47700" y="628650"/>
              <a:ext cx="22225" cy="482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590550" y="514350"/>
              <a:ext cx="142875" cy="93329"/>
            </a:xfrm>
            <a:custGeom>
              <a:avLst/>
              <a:gdLst>
                <a:gd name="T0" fmla="*/ 38 w 38"/>
                <a:gd name="T1" fmla="*/ 3 h 25"/>
                <a:gd name="T2" fmla="*/ 35 w 38"/>
                <a:gd name="T3" fmla="*/ 0 h 25"/>
                <a:gd name="T4" fmla="*/ 0 w 38"/>
                <a:gd name="T5" fmla="*/ 0 h 25"/>
                <a:gd name="T6" fmla="*/ 0 w 38"/>
                <a:gd name="T7" fmla="*/ 6 h 25"/>
                <a:gd name="T8" fmla="*/ 32 w 38"/>
                <a:gd name="T9" fmla="*/ 6 h 25"/>
                <a:gd name="T10" fmla="*/ 32 w 38"/>
                <a:gd name="T11" fmla="*/ 25 h 25"/>
                <a:gd name="T12" fmla="*/ 38 w 38"/>
                <a:gd name="T13" fmla="*/ 25 h 25"/>
                <a:gd name="T14" fmla="*/ 38 w 38"/>
                <a:gd name="T15" fmla="*/ 3 h 25"/>
                <a:gd name="T16" fmla="*/ 38 w 38"/>
                <a:gd name="T17" fmla="*/ 3 h 25"/>
                <a:gd name="T18" fmla="*/ 38 w 38"/>
                <a:gd name="T1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25">
                  <a:moveTo>
                    <a:pt x="38" y="3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8" y="25"/>
                    <a:pt x="38" y="25"/>
                    <a:pt x="38" y="25"/>
                  </a:cubicBezTo>
                  <a:lnTo>
                    <a:pt x="38" y="3"/>
                  </a:lnTo>
                  <a:close/>
                  <a:moveTo>
                    <a:pt x="38" y="3"/>
                  </a:moveTo>
                  <a:cubicBezTo>
                    <a:pt x="38" y="3"/>
                    <a:pt x="38" y="3"/>
                    <a:pt x="38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438150" y="590550"/>
              <a:ext cx="147320" cy="71108"/>
            </a:xfrm>
            <a:custGeom>
              <a:avLst/>
              <a:gdLst>
                <a:gd name="T0" fmla="*/ 39 w 39"/>
                <a:gd name="T1" fmla="*/ 19 h 19"/>
                <a:gd name="T2" fmla="*/ 39 w 39"/>
                <a:gd name="T3" fmla="*/ 3 h 19"/>
                <a:gd name="T4" fmla="*/ 35 w 39"/>
                <a:gd name="T5" fmla="*/ 0 h 19"/>
                <a:gd name="T6" fmla="*/ 0 w 39"/>
                <a:gd name="T7" fmla="*/ 0 h 19"/>
                <a:gd name="T8" fmla="*/ 0 w 39"/>
                <a:gd name="T9" fmla="*/ 6 h 19"/>
                <a:gd name="T10" fmla="*/ 32 w 39"/>
                <a:gd name="T11" fmla="*/ 6 h 19"/>
                <a:gd name="T12" fmla="*/ 32 w 39"/>
                <a:gd name="T13" fmla="*/ 19 h 19"/>
                <a:gd name="T14" fmla="*/ 39 w 39"/>
                <a:gd name="T15" fmla="*/ 19 h 19"/>
                <a:gd name="T16" fmla="*/ 39 w 39"/>
                <a:gd name="T17" fmla="*/ 19 h 19"/>
                <a:gd name="T18" fmla="*/ 39 w 39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9">
                  <a:moveTo>
                    <a:pt x="39" y="19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7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19"/>
                    <a:pt x="32" y="19"/>
                    <a:pt x="32" y="19"/>
                  </a:cubicBezTo>
                  <a:lnTo>
                    <a:pt x="39" y="19"/>
                  </a:lnTo>
                  <a:close/>
                  <a:moveTo>
                    <a:pt x="39" y="19"/>
                  </a:moveTo>
                  <a:cubicBezTo>
                    <a:pt x="39" y="19"/>
                    <a:pt x="39" y="19"/>
                    <a:pt x="39" y="1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609600" y="552450"/>
              <a:ext cx="83185" cy="2666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47650" y="685800"/>
              <a:ext cx="8318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361950" y="609600"/>
              <a:ext cx="22860" cy="1079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381000" y="552450"/>
              <a:ext cx="48895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552450" y="342900"/>
              <a:ext cx="71755" cy="93963"/>
            </a:xfrm>
            <a:custGeom>
              <a:avLst/>
              <a:gdLst>
                <a:gd name="T0" fmla="*/ 3 w 19"/>
                <a:gd name="T1" fmla="*/ 25 h 25"/>
                <a:gd name="T2" fmla="*/ 19 w 19"/>
                <a:gd name="T3" fmla="*/ 25 h 25"/>
                <a:gd name="T4" fmla="*/ 19 w 19"/>
                <a:gd name="T5" fmla="*/ 19 h 25"/>
                <a:gd name="T6" fmla="*/ 7 w 19"/>
                <a:gd name="T7" fmla="*/ 19 h 25"/>
                <a:gd name="T8" fmla="*/ 7 w 19"/>
                <a:gd name="T9" fmla="*/ 0 h 25"/>
                <a:gd name="T10" fmla="*/ 0 w 19"/>
                <a:gd name="T11" fmla="*/ 0 h 25"/>
                <a:gd name="T12" fmla="*/ 0 w 19"/>
                <a:gd name="T13" fmla="*/ 22 h 25"/>
                <a:gd name="T14" fmla="*/ 3 w 19"/>
                <a:gd name="T15" fmla="*/ 25 h 25"/>
                <a:gd name="T16" fmla="*/ 3 w 19"/>
                <a:gd name="T17" fmla="*/ 25 h 25"/>
                <a:gd name="T18" fmla="*/ 3 w 1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5">
                  <a:moveTo>
                    <a:pt x="3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5"/>
                    <a:pt x="3" y="25"/>
                  </a:cubicBezTo>
                  <a:close/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609600" y="361950"/>
              <a:ext cx="6096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47700" y="247650"/>
              <a:ext cx="3365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704850" y="247650"/>
              <a:ext cx="22225" cy="596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7700" y="304800"/>
              <a:ext cx="2222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476250" y="38100"/>
              <a:ext cx="60325" cy="164436"/>
            </a:xfrm>
            <a:custGeom>
              <a:avLst/>
              <a:gdLst>
                <a:gd name="T0" fmla="*/ 0 w 16"/>
                <a:gd name="T1" fmla="*/ 44 h 44"/>
                <a:gd name="T2" fmla="*/ 13 w 16"/>
                <a:gd name="T3" fmla="*/ 44 h 44"/>
                <a:gd name="T4" fmla="*/ 16 w 16"/>
                <a:gd name="T5" fmla="*/ 41 h 44"/>
                <a:gd name="T6" fmla="*/ 16 w 16"/>
                <a:gd name="T7" fmla="*/ 0 h 44"/>
                <a:gd name="T8" fmla="*/ 9 w 16"/>
                <a:gd name="T9" fmla="*/ 0 h 44"/>
                <a:gd name="T10" fmla="*/ 9 w 16"/>
                <a:gd name="T11" fmla="*/ 38 h 44"/>
                <a:gd name="T12" fmla="*/ 0 w 16"/>
                <a:gd name="T13" fmla="*/ 38 h 44"/>
                <a:gd name="T14" fmla="*/ 0 w 16"/>
                <a:gd name="T15" fmla="*/ 44 h 44"/>
                <a:gd name="T16" fmla="*/ 0 w 16"/>
                <a:gd name="T17" fmla="*/ 44 h 44"/>
                <a:gd name="T18" fmla="*/ 0 w 16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4">
                  <a:moveTo>
                    <a:pt x="0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6" y="43"/>
                    <a:pt x="16" y="4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44"/>
                  </a:lnTo>
                  <a:close/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66700" y="38100"/>
              <a:ext cx="207645" cy="71108"/>
            </a:xfrm>
            <a:custGeom>
              <a:avLst/>
              <a:gdLst>
                <a:gd name="T0" fmla="*/ 7 w 55"/>
                <a:gd name="T1" fmla="*/ 6 h 19"/>
                <a:gd name="T2" fmla="*/ 55 w 55"/>
                <a:gd name="T3" fmla="*/ 6 h 19"/>
                <a:gd name="T4" fmla="*/ 55 w 55"/>
                <a:gd name="T5" fmla="*/ 0 h 19"/>
                <a:gd name="T6" fmla="*/ 4 w 55"/>
                <a:gd name="T7" fmla="*/ 0 h 19"/>
                <a:gd name="T8" fmla="*/ 0 w 55"/>
                <a:gd name="T9" fmla="*/ 3 h 19"/>
                <a:gd name="T10" fmla="*/ 0 w 55"/>
                <a:gd name="T11" fmla="*/ 19 h 19"/>
                <a:gd name="T12" fmla="*/ 7 w 55"/>
                <a:gd name="T13" fmla="*/ 19 h 19"/>
                <a:gd name="T14" fmla="*/ 7 w 55"/>
                <a:gd name="T15" fmla="*/ 6 h 19"/>
                <a:gd name="T16" fmla="*/ 7 w 55"/>
                <a:gd name="T17" fmla="*/ 6 h 19"/>
                <a:gd name="T18" fmla="*/ 7 w 55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9">
                  <a:moveTo>
                    <a:pt x="7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lnTo>
                    <a:pt x="7" y="6"/>
                  </a:ln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304800" y="171450"/>
              <a:ext cx="98425" cy="108566"/>
            </a:xfrm>
            <a:custGeom>
              <a:avLst/>
              <a:gdLst>
                <a:gd name="T0" fmla="*/ 0 w 26"/>
                <a:gd name="T1" fmla="*/ 29 h 29"/>
                <a:gd name="T2" fmla="*/ 22 w 26"/>
                <a:gd name="T3" fmla="*/ 29 h 29"/>
                <a:gd name="T4" fmla="*/ 26 w 26"/>
                <a:gd name="T5" fmla="*/ 26 h 29"/>
                <a:gd name="T6" fmla="*/ 26 w 26"/>
                <a:gd name="T7" fmla="*/ 0 h 29"/>
                <a:gd name="T8" fmla="*/ 19 w 26"/>
                <a:gd name="T9" fmla="*/ 0 h 29"/>
                <a:gd name="T10" fmla="*/ 19 w 26"/>
                <a:gd name="T11" fmla="*/ 22 h 29"/>
                <a:gd name="T12" fmla="*/ 0 w 26"/>
                <a:gd name="T13" fmla="*/ 22 h 29"/>
                <a:gd name="T14" fmla="*/ 0 w 26"/>
                <a:gd name="T15" fmla="*/ 29 h 29"/>
                <a:gd name="T16" fmla="*/ 0 w 26"/>
                <a:gd name="T17" fmla="*/ 29 h 29"/>
                <a:gd name="T18" fmla="*/ 0 w 26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9">
                  <a:moveTo>
                    <a:pt x="0" y="29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24" y="29"/>
                    <a:pt x="26" y="27"/>
                    <a:pt x="26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9"/>
                  </a:lnTo>
                  <a:close/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419100" y="266700"/>
              <a:ext cx="22225" cy="4507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38150" y="647700"/>
              <a:ext cx="86995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38150" y="685800"/>
              <a:ext cx="10922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590550" y="609600"/>
              <a:ext cx="45085" cy="107931"/>
            </a:xfrm>
            <a:custGeom>
              <a:avLst/>
              <a:gdLst>
                <a:gd name="T0" fmla="*/ 6 w 12"/>
                <a:gd name="T1" fmla="*/ 23 h 29"/>
                <a:gd name="T2" fmla="*/ 0 w 12"/>
                <a:gd name="T3" fmla="*/ 23 h 29"/>
                <a:gd name="T4" fmla="*/ 0 w 12"/>
                <a:gd name="T5" fmla="*/ 29 h 29"/>
                <a:gd name="T6" fmla="*/ 9 w 12"/>
                <a:gd name="T7" fmla="*/ 29 h 29"/>
                <a:gd name="T8" fmla="*/ 12 w 12"/>
                <a:gd name="T9" fmla="*/ 26 h 29"/>
                <a:gd name="T10" fmla="*/ 12 w 12"/>
                <a:gd name="T11" fmla="*/ 0 h 29"/>
                <a:gd name="T12" fmla="*/ 6 w 12"/>
                <a:gd name="T13" fmla="*/ 0 h 29"/>
                <a:gd name="T14" fmla="*/ 6 w 12"/>
                <a:gd name="T15" fmla="*/ 23 h 29"/>
                <a:gd name="T16" fmla="*/ 6 w 12"/>
                <a:gd name="T17" fmla="*/ 23 h 29"/>
                <a:gd name="T18" fmla="*/ 6 w 12"/>
                <a:gd name="T1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9">
                  <a:moveTo>
                    <a:pt x="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1" y="29"/>
                    <a:pt x="12" y="28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23"/>
                  </a:lnTo>
                  <a:close/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190500" y="495300"/>
              <a:ext cx="26670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476250" y="495300"/>
              <a:ext cx="48895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2450" y="457200"/>
              <a:ext cx="26670" cy="336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52450" y="514350"/>
              <a:ext cx="2286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476250" y="552450"/>
              <a:ext cx="33655" cy="260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609600" y="457200"/>
              <a:ext cx="22860" cy="22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647700" y="400050"/>
              <a:ext cx="33655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419100" y="400050"/>
              <a:ext cx="60325" cy="228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19100" y="342900"/>
              <a:ext cx="22225" cy="336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1564171" y="1925163"/>
            <a:ext cx="10368900" cy="834168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89"/>
          </a:p>
        </p:txBody>
      </p:sp>
      <p:pic>
        <p:nvPicPr>
          <p:cNvPr id="85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CCDD652F-F250-44FD-AB11-E7C29B01F7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86" name="Audio 8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27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4593">
        <p14:glitter pattern="hexagon"/>
      </p:transition>
    </mc:Choice>
    <mc:Fallback>
      <p:transition spd="slow" advTm="145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  <p:bldLst>
      <p:bldP spid="2" grpId="0"/>
      <p:bldP spid="3" grpId="0" animBg="1"/>
      <p:bldP spid="4" grpId="0" animBg="1"/>
      <p:bldP spid="8" grpId="0"/>
      <p:bldP spid="9" grpId="0"/>
      <p:bldP spid="10" grpId="0"/>
      <p:bldP spid="83" grpId="0" animBg="1"/>
    </p:bldLst>
  </p:timing>
  <p:extLst mod="1">
    <p:ext uri="{E180D4A7-C9FB-4DFB-919C-405C955672EB}">
      <p14:showEvtLst xmlns:p14="http://schemas.microsoft.com/office/powerpoint/2010/main">
        <p14:playEvt time="14108" objId="85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Presented by:</a:t>
            </a:r>
            <a:endParaRPr lang="en-ZA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125" y="3005668"/>
            <a:ext cx="8064896" cy="71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IT Logo-0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181" y="1827390"/>
            <a:ext cx="8928992" cy="87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145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0"/>
    </mc:Choice>
    <mc:Fallback>
      <p:transition spd="slow" advTm="9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2013" y="3935760"/>
            <a:ext cx="17785976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9900" dirty="0" smtClean="0">
                <a:latin typeface="Brush Script MT" panose="03060802040406070304" pitchFamily="66" charset="0"/>
              </a:rPr>
              <a:t>The End </a:t>
            </a:r>
          </a:p>
          <a:p>
            <a:pPr algn="ctr"/>
            <a:endParaRPr lang="en-ZA" sz="8000" dirty="0">
              <a:latin typeface="Brush Script MT" panose="03060802040406070304" pitchFamily="66" charset="0"/>
            </a:endParaRPr>
          </a:p>
          <a:p>
            <a:pPr algn="ctr"/>
            <a:r>
              <a:rPr lang="en-ZA" sz="8000" dirty="0" smtClean="0">
                <a:latin typeface="Brush Script MT" panose="03060802040406070304" pitchFamily="66" charset="0"/>
              </a:rPr>
              <a:t>Thank You</a:t>
            </a:r>
            <a:endParaRPr lang="en-ZA" sz="8000" dirty="0">
              <a:latin typeface="Brush Script MT" panose="03060802040406070304" pitchFamily="66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7471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1701">
        <p15:prstTrans prst="prestige"/>
      </p:transition>
    </mc:Choice>
    <mc:Fallback>
      <p:transition spd="slow" advTm="11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xit" presetSubtype="0" fill="hold" grpId="3" nodeType="click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grpId="5" nodeType="click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xit" presetSubtype="0" fill="hold" grpId="6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  <p:bldP spid="2" grpId="3"/>
      <p:bldP spid="2" grpId="4"/>
      <p:bldP spid="2" grpId="5"/>
      <p:bldP spid="2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907" y="-944609"/>
            <a:ext cx="19392778" cy="1313646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557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7250" advTm="2302">
        <p15:prstTrans prst="curtains"/>
      </p:transition>
    </mc:Choice>
    <mc:Fallback>
      <p:transition spd="slow" advTm="2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8"/>
            <a:ext cx="21674138" cy="1219170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4" t="-7749" r="-791" b="-94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89"/>
          </a:p>
        </p:txBody>
      </p:sp>
      <p:sp>
        <p:nvSpPr>
          <p:cNvPr id="8" name="Rectangle 7"/>
          <p:cNvSpPr/>
          <p:nvPr/>
        </p:nvSpPr>
        <p:spPr>
          <a:xfrm>
            <a:off x="98535" y="158"/>
            <a:ext cx="21674138" cy="1219170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89" dirty="0"/>
          </a:p>
        </p:txBody>
      </p:sp>
      <p:sp>
        <p:nvSpPr>
          <p:cNvPr id="2" name="TextBox 1"/>
          <p:cNvSpPr txBox="1"/>
          <p:nvPr/>
        </p:nvSpPr>
        <p:spPr>
          <a:xfrm>
            <a:off x="7170219" y="4232108"/>
            <a:ext cx="1088094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n-ZA" sz="10666" dirty="0">
                <a:latin typeface="Montserrat" panose="00000500000000000000" pitchFamily="2" charset="0"/>
              </a:rPr>
              <a:t>M16 INTERIOR</a:t>
            </a:r>
            <a:endParaRPr lang="en-US" sz="10666" dirty="0">
              <a:latin typeface="Montserrat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9169" y="5788017"/>
            <a:ext cx="8064701" cy="1015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7111" kern="5000" spc="177" dirty="0">
                <a:latin typeface="Montserrat" panose="00000500000000000000" pitchFamily="2" charset="0"/>
              </a:rPr>
              <a:t>PRESENTATION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1651" y="463526"/>
            <a:ext cx="5888510" cy="7338535"/>
            <a:chOff x="0" y="0"/>
            <a:chExt cx="561975" cy="701007"/>
          </a:xfrm>
          <a:solidFill>
            <a:srgbClr val="FFFFFF">
              <a:alpha val="20000"/>
            </a:srgbClr>
          </a:solidFill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0" y="0"/>
              <a:ext cx="233045" cy="701005"/>
            </a:xfrm>
            <a:custGeom>
              <a:avLst/>
              <a:gdLst>
                <a:gd name="T0" fmla="*/ 15 w 62"/>
                <a:gd name="T1" fmla="*/ 172 h 185"/>
                <a:gd name="T2" fmla="*/ 11 w 62"/>
                <a:gd name="T3" fmla="*/ 178 h 185"/>
                <a:gd name="T4" fmla="*/ 17 w 62"/>
                <a:gd name="T5" fmla="*/ 185 h 185"/>
                <a:gd name="T6" fmla="*/ 24 w 62"/>
                <a:gd name="T7" fmla="*/ 178 h 185"/>
                <a:gd name="T8" fmla="*/ 19 w 62"/>
                <a:gd name="T9" fmla="*/ 172 h 185"/>
                <a:gd name="T10" fmla="*/ 3 w 62"/>
                <a:gd name="T11" fmla="*/ 154 h 185"/>
                <a:gd name="T12" fmla="*/ 3 w 62"/>
                <a:gd name="T13" fmla="*/ 98 h 185"/>
                <a:gd name="T14" fmla="*/ 57 w 62"/>
                <a:gd name="T15" fmla="*/ 44 h 185"/>
                <a:gd name="T16" fmla="*/ 57 w 62"/>
                <a:gd name="T17" fmla="*/ 43 h 185"/>
                <a:gd name="T18" fmla="*/ 57 w 62"/>
                <a:gd name="T19" fmla="*/ 12 h 185"/>
                <a:gd name="T20" fmla="*/ 62 w 62"/>
                <a:gd name="T21" fmla="*/ 6 h 185"/>
                <a:gd name="T22" fmla="*/ 56 w 62"/>
                <a:gd name="T23" fmla="*/ 0 h 185"/>
                <a:gd name="T24" fmla="*/ 49 w 62"/>
                <a:gd name="T25" fmla="*/ 6 h 185"/>
                <a:gd name="T26" fmla="*/ 54 w 62"/>
                <a:gd name="T27" fmla="*/ 12 h 185"/>
                <a:gd name="T28" fmla="*/ 54 w 62"/>
                <a:gd name="T29" fmla="*/ 43 h 185"/>
                <a:gd name="T30" fmla="*/ 0 w 62"/>
                <a:gd name="T31" fmla="*/ 96 h 185"/>
                <a:gd name="T32" fmla="*/ 0 w 62"/>
                <a:gd name="T33" fmla="*/ 97 h 185"/>
                <a:gd name="T34" fmla="*/ 0 w 62"/>
                <a:gd name="T35" fmla="*/ 155 h 185"/>
                <a:gd name="T36" fmla="*/ 0 w 62"/>
                <a:gd name="T37" fmla="*/ 156 h 185"/>
                <a:gd name="T38" fmla="*/ 15 w 62"/>
                <a:gd name="T39" fmla="*/ 172 h 185"/>
                <a:gd name="T40" fmla="*/ 17 w 62"/>
                <a:gd name="T41" fmla="*/ 175 h 185"/>
                <a:gd name="T42" fmla="*/ 20 w 62"/>
                <a:gd name="T43" fmla="*/ 178 h 185"/>
                <a:gd name="T44" fmla="*/ 17 w 62"/>
                <a:gd name="T45" fmla="*/ 181 h 185"/>
                <a:gd name="T46" fmla="*/ 14 w 62"/>
                <a:gd name="T47" fmla="*/ 178 h 185"/>
                <a:gd name="T48" fmla="*/ 17 w 62"/>
                <a:gd name="T49" fmla="*/ 175 h 185"/>
                <a:gd name="T50" fmla="*/ 53 w 62"/>
                <a:gd name="T51" fmla="*/ 6 h 185"/>
                <a:gd name="T52" fmla="*/ 56 w 62"/>
                <a:gd name="T53" fmla="*/ 3 h 185"/>
                <a:gd name="T54" fmla="*/ 59 w 62"/>
                <a:gd name="T55" fmla="*/ 6 h 185"/>
                <a:gd name="T56" fmla="*/ 56 w 62"/>
                <a:gd name="T57" fmla="*/ 10 h 185"/>
                <a:gd name="T58" fmla="*/ 53 w 62"/>
                <a:gd name="T59" fmla="*/ 6 h 185"/>
                <a:gd name="T60" fmla="*/ 53 w 62"/>
                <a:gd name="T61" fmla="*/ 6 h 185"/>
                <a:gd name="T62" fmla="*/ 53 w 62"/>
                <a:gd name="T63" fmla="*/ 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185">
                  <a:moveTo>
                    <a:pt x="15" y="172"/>
                  </a:moveTo>
                  <a:cubicBezTo>
                    <a:pt x="12" y="173"/>
                    <a:pt x="11" y="176"/>
                    <a:pt x="11" y="178"/>
                  </a:cubicBezTo>
                  <a:cubicBezTo>
                    <a:pt x="11" y="182"/>
                    <a:pt x="14" y="185"/>
                    <a:pt x="17" y="185"/>
                  </a:cubicBezTo>
                  <a:cubicBezTo>
                    <a:pt x="21" y="185"/>
                    <a:pt x="24" y="182"/>
                    <a:pt x="24" y="178"/>
                  </a:cubicBezTo>
                  <a:cubicBezTo>
                    <a:pt x="24" y="175"/>
                    <a:pt x="21" y="173"/>
                    <a:pt x="19" y="172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3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0" y="12"/>
                    <a:pt x="62" y="9"/>
                    <a:pt x="62" y="6"/>
                  </a:cubicBezTo>
                  <a:cubicBezTo>
                    <a:pt x="62" y="3"/>
                    <a:pt x="59" y="0"/>
                    <a:pt x="56" y="0"/>
                  </a:cubicBezTo>
                  <a:cubicBezTo>
                    <a:pt x="52" y="0"/>
                    <a:pt x="49" y="3"/>
                    <a:pt x="49" y="6"/>
                  </a:cubicBezTo>
                  <a:cubicBezTo>
                    <a:pt x="49" y="9"/>
                    <a:pt x="51" y="12"/>
                    <a:pt x="54" y="1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lnTo>
                    <a:pt x="15" y="172"/>
                  </a:lnTo>
                  <a:close/>
                  <a:moveTo>
                    <a:pt x="17" y="175"/>
                  </a:moveTo>
                  <a:cubicBezTo>
                    <a:pt x="19" y="175"/>
                    <a:pt x="20" y="177"/>
                    <a:pt x="20" y="178"/>
                  </a:cubicBezTo>
                  <a:cubicBezTo>
                    <a:pt x="20" y="180"/>
                    <a:pt x="19" y="181"/>
                    <a:pt x="17" y="181"/>
                  </a:cubicBezTo>
                  <a:cubicBezTo>
                    <a:pt x="15" y="181"/>
                    <a:pt x="14" y="180"/>
                    <a:pt x="14" y="178"/>
                  </a:cubicBezTo>
                  <a:cubicBezTo>
                    <a:pt x="14" y="177"/>
                    <a:pt x="15" y="175"/>
                    <a:pt x="17" y="175"/>
                  </a:cubicBezTo>
                  <a:close/>
                  <a:moveTo>
                    <a:pt x="53" y="6"/>
                  </a:moveTo>
                  <a:cubicBezTo>
                    <a:pt x="53" y="5"/>
                    <a:pt x="54" y="3"/>
                    <a:pt x="56" y="3"/>
                  </a:cubicBezTo>
                  <a:cubicBezTo>
                    <a:pt x="57" y="3"/>
                    <a:pt x="59" y="5"/>
                    <a:pt x="59" y="6"/>
                  </a:cubicBezTo>
                  <a:cubicBezTo>
                    <a:pt x="59" y="8"/>
                    <a:pt x="57" y="10"/>
                    <a:pt x="56" y="10"/>
                  </a:cubicBezTo>
                  <a:cubicBezTo>
                    <a:pt x="54" y="10"/>
                    <a:pt x="53" y="8"/>
                    <a:pt x="53" y="6"/>
                  </a:cubicBezTo>
                  <a:close/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38100" y="38100"/>
              <a:ext cx="214630" cy="624809"/>
            </a:xfrm>
            <a:custGeom>
              <a:avLst/>
              <a:gdLst>
                <a:gd name="T0" fmla="*/ 19 w 57"/>
                <a:gd name="T1" fmla="*/ 163 h 165"/>
                <a:gd name="T2" fmla="*/ 3 w 57"/>
                <a:gd name="T3" fmla="*/ 144 h 165"/>
                <a:gd name="T4" fmla="*/ 3 w 57"/>
                <a:gd name="T5" fmla="*/ 88 h 165"/>
                <a:gd name="T6" fmla="*/ 57 w 57"/>
                <a:gd name="T7" fmla="*/ 34 h 165"/>
                <a:gd name="T8" fmla="*/ 57 w 57"/>
                <a:gd name="T9" fmla="*/ 33 h 165"/>
                <a:gd name="T10" fmla="*/ 57 w 57"/>
                <a:gd name="T11" fmla="*/ 2 h 165"/>
                <a:gd name="T12" fmla="*/ 56 w 57"/>
                <a:gd name="T13" fmla="*/ 0 h 165"/>
                <a:gd name="T14" fmla="*/ 54 w 57"/>
                <a:gd name="T15" fmla="*/ 2 h 165"/>
                <a:gd name="T16" fmla="*/ 54 w 57"/>
                <a:gd name="T17" fmla="*/ 33 h 165"/>
                <a:gd name="T18" fmla="*/ 1 w 57"/>
                <a:gd name="T19" fmla="*/ 86 h 165"/>
                <a:gd name="T20" fmla="*/ 0 w 57"/>
                <a:gd name="T21" fmla="*/ 87 h 165"/>
                <a:gd name="T22" fmla="*/ 0 w 57"/>
                <a:gd name="T23" fmla="*/ 145 h 165"/>
                <a:gd name="T24" fmla="*/ 0 w 57"/>
                <a:gd name="T25" fmla="*/ 146 h 165"/>
                <a:gd name="T26" fmla="*/ 16 w 57"/>
                <a:gd name="T27" fmla="*/ 165 h 165"/>
                <a:gd name="T28" fmla="*/ 18 w 57"/>
                <a:gd name="T29" fmla="*/ 165 h 165"/>
                <a:gd name="T30" fmla="*/ 19 w 57"/>
                <a:gd name="T31" fmla="*/ 165 h 165"/>
                <a:gd name="T32" fmla="*/ 19 w 57"/>
                <a:gd name="T33" fmla="*/ 163 h 165"/>
                <a:gd name="T34" fmla="*/ 19 w 57"/>
                <a:gd name="T35" fmla="*/ 163 h 165"/>
                <a:gd name="T36" fmla="*/ 19 w 57"/>
                <a:gd name="T37" fmla="*/ 16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65">
                  <a:moveTo>
                    <a:pt x="19" y="163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7" y="0"/>
                    <a:pt x="56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6"/>
                    <a:pt x="0" y="146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7" y="165"/>
                    <a:pt x="17" y="165"/>
                    <a:pt x="18" y="165"/>
                  </a:cubicBezTo>
                  <a:cubicBezTo>
                    <a:pt x="18" y="165"/>
                    <a:pt x="18" y="165"/>
                    <a:pt x="19" y="165"/>
                  </a:cubicBezTo>
                  <a:cubicBezTo>
                    <a:pt x="19" y="164"/>
                    <a:pt x="19" y="163"/>
                    <a:pt x="19" y="163"/>
                  </a:cubicBezTo>
                  <a:close/>
                  <a:moveTo>
                    <a:pt x="19" y="163"/>
                  </a:moveTo>
                  <a:cubicBezTo>
                    <a:pt x="19" y="163"/>
                    <a:pt x="19" y="163"/>
                    <a:pt x="19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3790" y="134497"/>
              <a:ext cx="401955" cy="234938"/>
            </a:xfrm>
            <a:custGeom>
              <a:avLst/>
              <a:gdLst>
                <a:gd name="T0" fmla="*/ 55 w 107"/>
                <a:gd name="T1" fmla="*/ 5 h 62"/>
                <a:gd name="T2" fmla="*/ 1 w 107"/>
                <a:gd name="T3" fmla="*/ 59 h 62"/>
                <a:gd name="T4" fmla="*/ 1 w 107"/>
                <a:gd name="T5" fmla="*/ 61 h 62"/>
                <a:gd name="T6" fmla="*/ 2 w 107"/>
                <a:gd name="T7" fmla="*/ 62 h 62"/>
                <a:gd name="T8" fmla="*/ 3 w 107"/>
                <a:gd name="T9" fmla="*/ 61 h 62"/>
                <a:gd name="T10" fmla="*/ 56 w 107"/>
                <a:gd name="T11" fmla="*/ 8 h 62"/>
                <a:gd name="T12" fmla="*/ 94 w 107"/>
                <a:gd name="T13" fmla="*/ 8 h 62"/>
                <a:gd name="T14" fmla="*/ 100 w 107"/>
                <a:gd name="T15" fmla="*/ 13 h 62"/>
                <a:gd name="T16" fmla="*/ 107 w 107"/>
                <a:gd name="T17" fmla="*/ 6 h 62"/>
                <a:gd name="T18" fmla="*/ 100 w 107"/>
                <a:gd name="T19" fmla="*/ 0 h 62"/>
                <a:gd name="T20" fmla="*/ 94 w 107"/>
                <a:gd name="T21" fmla="*/ 5 h 62"/>
                <a:gd name="T22" fmla="*/ 56 w 107"/>
                <a:gd name="T23" fmla="*/ 5 h 62"/>
                <a:gd name="T24" fmla="*/ 55 w 107"/>
                <a:gd name="T25" fmla="*/ 5 h 62"/>
                <a:gd name="T26" fmla="*/ 100 w 107"/>
                <a:gd name="T27" fmla="*/ 3 h 62"/>
                <a:gd name="T28" fmla="*/ 103 w 107"/>
                <a:gd name="T29" fmla="*/ 6 h 62"/>
                <a:gd name="T30" fmla="*/ 100 w 107"/>
                <a:gd name="T31" fmla="*/ 9 h 62"/>
                <a:gd name="T32" fmla="*/ 97 w 107"/>
                <a:gd name="T33" fmla="*/ 6 h 62"/>
                <a:gd name="T34" fmla="*/ 100 w 107"/>
                <a:gd name="T35" fmla="*/ 3 h 62"/>
                <a:gd name="T36" fmla="*/ 100 w 107"/>
                <a:gd name="T37" fmla="*/ 3 h 62"/>
                <a:gd name="T38" fmla="*/ 100 w 107"/>
                <a:gd name="T39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7" h="62">
                  <a:moveTo>
                    <a:pt x="55" y="5"/>
                  </a:moveTo>
                  <a:cubicBezTo>
                    <a:pt x="1" y="59"/>
                    <a:pt x="1" y="59"/>
                    <a:pt x="1" y="59"/>
                  </a:cubicBezTo>
                  <a:cubicBezTo>
                    <a:pt x="0" y="60"/>
                    <a:pt x="0" y="61"/>
                    <a:pt x="1" y="61"/>
                  </a:cubicBezTo>
                  <a:cubicBezTo>
                    <a:pt x="1" y="62"/>
                    <a:pt x="1" y="62"/>
                    <a:pt x="2" y="62"/>
                  </a:cubicBezTo>
                  <a:cubicBezTo>
                    <a:pt x="2" y="62"/>
                    <a:pt x="2" y="62"/>
                    <a:pt x="3" y="61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11"/>
                    <a:pt x="97" y="13"/>
                    <a:pt x="100" y="13"/>
                  </a:cubicBezTo>
                  <a:cubicBezTo>
                    <a:pt x="104" y="13"/>
                    <a:pt x="107" y="10"/>
                    <a:pt x="107" y="6"/>
                  </a:cubicBezTo>
                  <a:cubicBezTo>
                    <a:pt x="107" y="3"/>
                    <a:pt x="104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5" y="5"/>
                    <a:pt x="55" y="5"/>
                    <a:pt x="55" y="5"/>
                  </a:cubicBezTo>
                  <a:close/>
                  <a:moveTo>
                    <a:pt x="100" y="3"/>
                  </a:moveTo>
                  <a:cubicBezTo>
                    <a:pt x="102" y="3"/>
                    <a:pt x="103" y="4"/>
                    <a:pt x="103" y="6"/>
                  </a:cubicBezTo>
                  <a:cubicBezTo>
                    <a:pt x="103" y="8"/>
                    <a:pt x="102" y="9"/>
                    <a:pt x="100" y="9"/>
                  </a:cubicBezTo>
                  <a:cubicBezTo>
                    <a:pt x="98" y="9"/>
                    <a:pt x="97" y="8"/>
                    <a:pt x="97" y="6"/>
                  </a:cubicBezTo>
                  <a:cubicBezTo>
                    <a:pt x="97" y="4"/>
                    <a:pt x="98" y="3"/>
                    <a:pt x="100" y="3"/>
                  </a:cubicBezTo>
                  <a:close/>
                  <a:moveTo>
                    <a:pt x="100" y="3"/>
                  </a:moveTo>
                  <a:cubicBezTo>
                    <a:pt x="100" y="3"/>
                    <a:pt x="100" y="3"/>
                    <a:pt x="10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33350" y="190500"/>
              <a:ext cx="428625" cy="220334"/>
            </a:xfrm>
            <a:custGeom>
              <a:avLst/>
              <a:gdLst>
                <a:gd name="T0" fmla="*/ 114 w 114"/>
                <a:gd name="T1" fmla="*/ 1 h 58"/>
                <a:gd name="T2" fmla="*/ 112 w 114"/>
                <a:gd name="T3" fmla="*/ 0 h 58"/>
                <a:gd name="T4" fmla="*/ 52 w 114"/>
                <a:gd name="T5" fmla="*/ 0 h 58"/>
                <a:gd name="T6" fmla="*/ 51 w 114"/>
                <a:gd name="T7" fmla="*/ 0 h 58"/>
                <a:gd name="T8" fmla="*/ 5 w 114"/>
                <a:gd name="T9" fmla="*/ 46 h 58"/>
                <a:gd name="T10" fmla="*/ 0 w 114"/>
                <a:gd name="T11" fmla="*/ 52 h 58"/>
                <a:gd name="T12" fmla="*/ 6 w 114"/>
                <a:gd name="T13" fmla="*/ 58 h 58"/>
                <a:gd name="T14" fmla="*/ 13 w 114"/>
                <a:gd name="T15" fmla="*/ 52 h 58"/>
                <a:gd name="T16" fmla="*/ 9 w 114"/>
                <a:gd name="T17" fmla="*/ 47 h 58"/>
                <a:gd name="T18" fmla="*/ 53 w 114"/>
                <a:gd name="T19" fmla="*/ 3 h 58"/>
                <a:gd name="T20" fmla="*/ 112 w 114"/>
                <a:gd name="T21" fmla="*/ 3 h 58"/>
                <a:gd name="T22" fmla="*/ 114 w 114"/>
                <a:gd name="T23" fmla="*/ 1 h 58"/>
                <a:gd name="T24" fmla="*/ 9 w 114"/>
                <a:gd name="T25" fmla="*/ 52 h 58"/>
                <a:gd name="T26" fmla="*/ 6 w 114"/>
                <a:gd name="T27" fmla="*/ 55 h 58"/>
                <a:gd name="T28" fmla="*/ 3 w 114"/>
                <a:gd name="T29" fmla="*/ 52 h 58"/>
                <a:gd name="T30" fmla="*/ 6 w 114"/>
                <a:gd name="T31" fmla="*/ 49 h 58"/>
                <a:gd name="T32" fmla="*/ 9 w 114"/>
                <a:gd name="T33" fmla="*/ 52 h 58"/>
                <a:gd name="T34" fmla="*/ 9 w 114"/>
                <a:gd name="T35" fmla="*/ 52 h 58"/>
                <a:gd name="T36" fmla="*/ 9 w 114"/>
                <a:gd name="T37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58">
                  <a:moveTo>
                    <a:pt x="114" y="1"/>
                  </a:moveTo>
                  <a:cubicBezTo>
                    <a:pt x="114" y="0"/>
                    <a:pt x="113" y="0"/>
                    <a:pt x="11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9"/>
                    <a:pt x="0" y="52"/>
                  </a:cubicBezTo>
                  <a:cubicBezTo>
                    <a:pt x="0" y="56"/>
                    <a:pt x="3" y="58"/>
                    <a:pt x="6" y="58"/>
                  </a:cubicBezTo>
                  <a:cubicBezTo>
                    <a:pt x="10" y="58"/>
                    <a:pt x="13" y="56"/>
                    <a:pt x="13" y="52"/>
                  </a:cubicBezTo>
                  <a:cubicBezTo>
                    <a:pt x="13" y="50"/>
                    <a:pt x="11" y="48"/>
                    <a:pt x="9" y="4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4" y="2"/>
                    <a:pt x="114" y="1"/>
                  </a:cubicBezTo>
                  <a:close/>
                  <a:moveTo>
                    <a:pt x="9" y="52"/>
                  </a:moveTo>
                  <a:cubicBezTo>
                    <a:pt x="9" y="54"/>
                    <a:pt x="8" y="55"/>
                    <a:pt x="6" y="55"/>
                  </a:cubicBezTo>
                  <a:cubicBezTo>
                    <a:pt x="4" y="55"/>
                    <a:pt x="3" y="54"/>
                    <a:pt x="3" y="52"/>
                  </a:cubicBezTo>
                  <a:cubicBezTo>
                    <a:pt x="3" y="50"/>
                    <a:pt x="4" y="49"/>
                    <a:pt x="6" y="49"/>
                  </a:cubicBezTo>
                  <a:cubicBezTo>
                    <a:pt x="8" y="49"/>
                    <a:pt x="9" y="50"/>
                    <a:pt x="9" y="52"/>
                  </a:cubicBezTo>
                  <a:close/>
                  <a:moveTo>
                    <a:pt x="9" y="52"/>
                  </a:moveTo>
                  <a:cubicBezTo>
                    <a:pt x="9" y="52"/>
                    <a:pt x="9" y="52"/>
                    <a:pt x="9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09550" y="209550"/>
              <a:ext cx="323215" cy="170807"/>
            </a:xfrm>
            <a:custGeom>
              <a:avLst/>
              <a:gdLst>
                <a:gd name="T0" fmla="*/ 73 w 86"/>
                <a:gd name="T1" fmla="*/ 8 h 45"/>
                <a:gd name="T2" fmla="*/ 79 w 86"/>
                <a:gd name="T3" fmla="*/ 12 h 45"/>
                <a:gd name="T4" fmla="*/ 86 w 86"/>
                <a:gd name="T5" fmla="*/ 6 h 45"/>
                <a:gd name="T6" fmla="*/ 79 w 86"/>
                <a:gd name="T7" fmla="*/ 0 h 45"/>
                <a:gd name="T8" fmla="*/ 73 w 86"/>
                <a:gd name="T9" fmla="*/ 4 h 45"/>
                <a:gd name="T10" fmla="*/ 35 w 86"/>
                <a:gd name="T11" fmla="*/ 4 h 45"/>
                <a:gd name="T12" fmla="*/ 34 w 86"/>
                <a:gd name="T13" fmla="*/ 5 h 45"/>
                <a:gd name="T14" fmla="*/ 6 w 86"/>
                <a:gd name="T15" fmla="*/ 33 h 45"/>
                <a:gd name="T16" fmla="*/ 0 w 86"/>
                <a:gd name="T17" fmla="*/ 39 h 45"/>
                <a:gd name="T18" fmla="*/ 6 w 86"/>
                <a:gd name="T19" fmla="*/ 45 h 45"/>
                <a:gd name="T20" fmla="*/ 12 w 86"/>
                <a:gd name="T21" fmla="*/ 39 h 45"/>
                <a:gd name="T22" fmla="*/ 9 w 86"/>
                <a:gd name="T23" fmla="*/ 34 h 45"/>
                <a:gd name="T24" fmla="*/ 36 w 86"/>
                <a:gd name="T25" fmla="*/ 8 h 45"/>
                <a:gd name="T26" fmla="*/ 73 w 86"/>
                <a:gd name="T27" fmla="*/ 8 h 45"/>
                <a:gd name="T28" fmla="*/ 79 w 86"/>
                <a:gd name="T29" fmla="*/ 3 h 45"/>
                <a:gd name="T30" fmla="*/ 83 w 86"/>
                <a:gd name="T31" fmla="*/ 6 h 45"/>
                <a:gd name="T32" fmla="*/ 79 w 86"/>
                <a:gd name="T33" fmla="*/ 9 h 45"/>
                <a:gd name="T34" fmla="*/ 76 w 86"/>
                <a:gd name="T35" fmla="*/ 6 h 45"/>
                <a:gd name="T36" fmla="*/ 79 w 86"/>
                <a:gd name="T37" fmla="*/ 3 h 45"/>
                <a:gd name="T38" fmla="*/ 6 w 86"/>
                <a:gd name="T39" fmla="*/ 42 h 45"/>
                <a:gd name="T40" fmla="*/ 3 w 86"/>
                <a:gd name="T41" fmla="*/ 39 h 45"/>
                <a:gd name="T42" fmla="*/ 6 w 86"/>
                <a:gd name="T43" fmla="*/ 36 h 45"/>
                <a:gd name="T44" fmla="*/ 9 w 86"/>
                <a:gd name="T45" fmla="*/ 39 h 45"/>
                <a:gd name="T46" fmla="*/ 6 w 86"/>
                <a:gd name="T47" fmla="*/ 42 h 45"/>
                <a:gd name="T48" fmla="*/ 6 w 86"/>
                <a:gd name="T49" fmla="*/ 42 h 45"/>
                <a:gd name="T50" fmla="*/ 6 w 86"/>
                <a:gd name="T5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45">
                  <a:moveTo>
                    <a:pt x="73" y="8"/>
                  </a:moveTo>
                  <a:cubicBezTo>
                    <a:pt x="74" y="10"/>
                    <a:pt x="76" y="12"/>
                    <a:pt x="79" y="12"/>
                  </a:cubicBezTo>
                  <a:cubicBezTo>
                    <a:pt x="83" y="12"/>
                    <a:pt x="86" y="10"/>
                    <a:pt x="86" y="6"/>
                  </a:cubicBezTo>
                  <a:cubicBezTo>
                    <a:pt x="86" y="3"/>
                    <a:pt x="83" y="0"/>
                    <a:pt x="79" y="0"/>
                  </a:cubicBezTo>
                  <a:cubicBezTo>
                    <a:pt x="76" y="0"/>
                    <a:pt x="74" y="2"/>
                    <a:pt x="73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3"/>
                    <a:pt x="0" y="36"/>
                    <a:pt x="0" y="39"/>
                  </a:cubicBezTo>
                  <a:cubicBezTo>
                    <a:pt x="0" y="43"/>
                    <a:pt x="3" y="45"/>
                    <a:pt x="6" y="45"/>
                  </a:cubicBezTo>
                  <a:cubicBezTo>
                    <a:pt x="10" y="45"/>
                    <a:pt x="12" y="43"/>
                    <a:pt x="12" y="39"/>
                  </a:cubicBezTo>
                  <a:cubicBezTo>
                    <a:pt x="12" y="37"/>
                    <a:pt x="11" y="35"/>
                    <a:pt x="9" y="34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73" y="8"/>
                  </a:lnTo>
                  <a:close/>
                  <a:moveTo>
                    <a:pt x="79" y="3"/>
                  </a:moveTo>
                  <a:cubicBezTo>
                    <a:pt x="81" y="3"/>
                    <a:pt x="83" y="4"/>
                    <a:pt x="83" y="6"/>
                  </a:cubicBezTo>
                  <a:cubicBezTo>
                    <a:pt x="83" y="8"/>
                    <a:pt x="81" y="9"/>
                    <a:pt x="79" y="9"/>
                  </a:cubicBezTo>
                  <a:cubicBezTo>
                    <a:pt x="78" y="9"/>
                    <a:pt x="76" y="8"/>
                    <a:pt x="76" y="6"/>
                  </a:cubicBezTo>
                  <a:cubicBezTo>
                    <a:pt x="76" y="4"/>
                    <a:pt x="78" y="3"/>
                    <a:pt x="79" y="3"/>
                  </a:cubicBezTo>
                  <a:close/>
                  <a:moveTo>
                    <a:pt x="6" y="42"/>
                  </a:moveTo>
                  <a:cubicBezTo>
                    <a:pt x="4" y="42"/>
                    <a:pt x="3" y="41"/>
                    <a:pt x="3" y="39"/>
                  </a:cubicBezTo>
                  <a:cubicBezTo>
                    <a:pt x="3" y="37"/>
                    <a:pt x="4" y="36"/>
                    <a:pt x="6" y="36"/>
                  </a:cubicBezTo>
                  <a:cubicBezTo>
                    <a:pt x="8" y="36"/>
                    <a:pt x="9" y="37"/>
                    <a:pt x="9" y="39"/>
                  </a:cubicBezTo>
                  <a:cubicBezTo>
                    <a:pt x="9" y="41"/>
                    <a:pt x="8" y="42"/>
                    <a:pt x="6" y="42"/>
                  </a:cubicBez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73739" y="38100"/>
              <a:ext cx="214630" cy="662907"/>
            </a:xfrm>
            <a:custGeom>
              <a:avLst/>
              <a:gdLst>
                <a:gd name="T0" fmla="*/ 21 w 57"/>
                <a:gd name="T1" fmla="*/ 175 h 175"/>
                <a:gd name="T2" fmla="*/ 28 w 57"/>
                <a:gd name="T3" fmla="*/ 168 h 175"/>
                <a:gd name="T4" fmla="*/ 21 w 57"/>
                <a:gd name="T5" fmla="*/ 162 h 175"/>
                <a:gd name="T6" fmla="*/ 19 w 57"/>
                <a:gd name="T7" fmla="*/ 162 h 175"/>
                <a:gd name="T8" fmla="*/ 3 w 57"/>
                <a:gd name="T9" fmla="*/ 144 h 175"/>
                <a:gd name="T10" fmla="*/ 3 w 57"/>
                <a:gd name="T11" fmla="*/ 88 h 175"/>
                <a:gd name="T12" fmla="*/ 57 w 57"/>
                <a:gd name="T13" fmla="*/ 34 h 175"/>
                <a:gd name="T14" fmla="*/ 57 w 57"/>
                <a:gd name="T15" fmla="*/ 33 h 175"/>
                <a:gd name="T16" fmla="*/ 57 w 57"/>
                <a:gd name="T17" fmla="*/ 2 h 175"/>
                <a:gd name="T18" fmla="*/ 56 w 57"/>
                <a:gd name="T19" fmla="*/ 0 h 175"/>
                <a:gd name="T20" fmla="*/ 54 w 57"/>
                <a:gd name="T21" fmla="*/ 2 h 175"/>
                <a:gd name="T22" fmla="*/ 54 w 57"/>
                <a:gd name="T23" fmla="*/ 33 h 175"/>
                <a:gd name="T24" fmla="*/ 1 w 57"/>
                <a:gd name="T25" fmla="*/ 86 h 175"/>
                <a:gd name="T26" fmla="*/ 0 w 57"/>
                <a:gd name="T27" fmla="*/ 87 h 175"/>
                <a:gd name="T28" fmla="*/ 0 w 57"/>
                <a:gd name="T29" fmla="*/ 145 h 175"/>
                <a:gd name="T30" fmla="*/ 0 w 57"/>
                <a:gd name="T31" fmla="*/ 146 h 175"/>
                <a:gd name="T32" fmla="*/ 16 w 57"/>
                <a:gd name="T33" fmla="*/ 164 h 175"/>
                <a:gd name="T34" fmla="*/ 15 w 57"/>
                <a:gd name="T35" fmla="*/ 168 h 175"/>
                <a:gd name="T36" fmla="*/ 21 w 57"/>
                <a:gd name="T37" fmla="*/ 175 h 175"/>
                <a:gd name="T38" fmla="*/ 21 w 57"/>
                <a:gd name="T39" fmla="*/ 165 h 175"/>
                <a:gd name="T40" fmla="*/ 24 w 57"/>
                <a:gd name="T41" fmla="*/ 168 h 175"/>
                <a:gd name="T42" fmla="*/ 21 w 57"/>
                <a:gd name="T43" fmla="*/ 171 h 175"/>
                <a:gd name="T44" fmla="*/ 18 w 57"/>
                <a:gd name="T45" fmla="*/ 168 h 175"/>
                <a:gd name="T46" fmla="*/ 21 w 57"/>
                <a:gd name="T47" fmla="*/ 165 h 175"/>
                <a:gd name="T48" fmla="*/ 21 w 57"/>
                <a:gd name="T49" fmla="*/ 165 h 175"/>
                <a:gd name="T50" fmla="*/ 21 w 57"/>
                <a:gd name="T51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175">
                  <a:moveTo>
                    <a:pt x="21" y="175"/>
                  </a:moveTo>
                  <a:cubicBezTo>
                    <a:pt x="25" y="175"/>
                    <a:pt x="28" y="172"/>
                    <a:pt x="28" y="168"/>
                  </a:cubicBezTo>
                  <a:cubicBezTo>
                    <a:pt x="28" y="165"/>
                    <a:pt x="25" y="162"/>
                    <a:pt x="21" y="162"/>
                  </a:cubicBezTo>
                  <a:cubicBezTo>
                    <a:pt x="20" y="162"/>
                    <a:pt x="20" y="162"/>
                    <a:pt x="19" y="162"/>
                  </a:cubicBezTo>
                  <a:cubicBezTo>
                    <a:pt x="3" y="144"/>
                    <a:pt x="3" y="144"/>
                    <a:pt x="3" y="14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7" y="0"/>
                    <a:pt x="56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6"/>
                    <a:pt x="0" y="146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5" y="165"/>
                    <a:pt x="15" y="167"/>
                    <a:pt x="15" y="168"/>
                  </a:cubicBezTo>
                  <a:cubicBezTo>
                    <a:pt x="15" y="172"/>
                    <a:pt x="18" y="175"/>
                    <a:pt x="21" y="175"/>
                  </a:cubicBezTo>
                  <a:close/>
                  <a:moveTo>
                    <a:pt x="21" y="165"/>
                  </a:moveTo>
                  <a:cubicBezTo>
                    <a:pt x="23" y="165"/>
                    <a:pt x="24" y="167"/>
                    <a:pt x="24" y="168"/>
                  </a:cubicBezTo>
                  <a:cubicBezTo>
                    <a:pt x="24" y="170"/>
                    <a:pt x="23" y="171"/>
                    <a:pt x="21" y="171"/>
                  </a:cubicBezTo>
                  <a:cubicBezTo>
                    <a:pt x="19" y="171"/>
                    <a:pt x="18" y="170"/>
                    <a:pt x="18" y="168"/>
                  </a:cubicBezTo>
                  <a:cubicBezTo>
                    <a:pt x="18" y="167"/>
                    <a:pt x="19" y="165"/>
                    <a:pt x="21" y="165"/>
                  </a:cubicBezTo>
                  <a:close/>
                  <a:moveTo>
                    <a:pt x="21" y="165"/>
                  </a:moveTo>
                  <a:cubicBezTo>
                    <a:pt x="21" y="165"/>
                    <a:pt x="21" y="165"/>
                    <a:pt x="21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162556" tIns="81280" rIns="162556" bIns="81280" anchor="t" anchorCtr="0" upright="1">
              <a:noAutofit/>
            </a:bodyPr>
            <a:lstStyle/>
            <a:p>
              <a:endParaRPr lang="en-US" sz="5689"/>
            </a:p>
          </p:txBody>
        </p:sp>
      </p:grp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723">
        <p15:prstTrans prst="fracture"/>
      </p:transition>
    </mc:Choice>
    <mc:Fallback>
      <p:transition spd="slow" advTm="10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build="p" bldLvl="2" animBg="1"/>
      <p:bldP spid="8" grpId="0" animBg="1"/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flipH="1" flipV="1">
            <a:off x="2978796" y="147"/>
            <a:ext cx="18695347" cy="9642140"/>
          </a:xfrm>
          <a:prstGeom prst="rt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56" tIns="81280" rIns="162556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89"/>
          </a:p>
        </p:txBody>
      </p:sp>
      <p:sp>
        <p:nvSpPr>
          <p:cNvPr id="4" name="TextBox 3"/>
          <p:cNvSpPr txBox="1"/>
          <p:nvPr/>
        </p:nvSpPr>
        <p:spPr>
          <a:xfrm>
            <a:off x="452534" y="6288958"/>
            <a:ext cx="133131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M16 POS existence began in 23 April 2018</a:t>
            </a:r>
          </a:p>
          <a:p>
            <a:r>
              <a:rPr lang="en-US" sz="4400" dirty="0"/>
              <a:t> due to the worries of some Internet café</a:t>
            </a:r>
          </a:p>
          <a:p>
            <a:r>
              <a:rPr lang="en-US" sz="4400" dirty="0"/>
              <a:t> owners not feeling secured when leaving their </a:t>
            </a:r>
          </a:p>
          <a:p>
            <a:r>
              <a:rPr lang="en-US" sz="4400" dirty="0"/>
              <a:t>staff behind with business. So there is proof requested</a:t>
            </a:r>
          </a:p>
          <a:p>
            <a:r>
              <a:rPr lang="en-US" sz="4400" dirty="0"/>
              <a:t> from the business owners at the end of the day regardless of</a:t>
            </a:r>
          </a:p>
          <a:p>
            <a:r>
              <a:rPr lang="en-US" sz="4400" dirty="0"/>
              <a:t> some styles of doing readings based on the sales and services offered.</a:t>
            </a:r>
            <a:endParaRPr lang="en-ZA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-78670" y="463519"/>
            <a:ext cx="6114929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5">
              <a:lnSpc>
                <a:spcPts val="6400"/>
              </a:lnSpc>
            </a:pPr>
            <a:r>
              <a:rPr lang="en-GB" sz="5689" dirty="0">
                <a:latin typeface="Montserrat" panose="00000500000000000000" pitchFamily="2" charset="0"/>
              </a:rPr>
              <a:t>Introduction</a:t>
            </a:r>
            <a:endParaRPr lang="en-US" sz="5689" dirty="0"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69416-DF0E-42AF-A6BE-057AA04C9D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847" y="119804"/>
            <a:ext cx="9699237" cy="7640339"/>
          </a:xfrm>
          <a:prstGeom prst="rect">
            <a:avLst/>
          </a:prstGeom>
          <a:effectLst>
            <a:reflection stA="5000" endPos="67000" dist="50800" dir="5400000" sy="-100000" algn="bl" rotWithShape="0"/>
          </a:effectLst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7">
        <p14:prism isContent="1"/>
      </p:transition>
    </mc:Choice>
    <mc:Fallback>
      <p:transition spd="slow" advTm="266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repeatCount="300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3000" fill="hold" grpId="1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3000" fill="hold" grpId="2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repeatCount="3000" fill="hold" grpId="3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repeatCount="300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  <p:bldP spid="4" grpId="0"/>
      <p:bldP spid="4" grpId="1"/>
      <p:bldP spid="5" grpId="0"/>
      <p:bldP spid="5" grpId="1"/>
      <p:bldP spid="5" grpId="2"/>
      <p:bldP spid="5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-24341" y="9291978"/>
            <a:ext cx="10861410" cy="2899872"/>
          </a:xfrm>
          <a:prstGeom prst="rtTriangl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56" tIns="81280" rIns="162556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89"/>
          </a:p>
        </p:txBody>
      </p:sp>
      <p:sp>
        <p:nvSpPr>
          <p:cNvPr id="3" name="TextBox 2"/>
          <p:cNvSpPr txBox="1"/>
          <p:nvPr/>
        </p:nvSpPr>
        <p:spPr>
          <a:xfrm>
            <a:off x="528950" y="119336"/>
            <a:ext cx="20616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8B00B-C0FA-45FE-B52D-13A5E5599F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316" y="1706697"/>
            <a:ext cx="3039161" cy="3456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EF426-5200-49AE-82E4-C868B502D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919" y="1763884"/>
            <a:ext cx="3039161" cy="3456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BEAC4-4858-4BB6-98A1-2CB32CFFE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7523" y="1786759"/>
            <a:ext cx="3598217" cy="3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C896B-2C1D-4B91-8A84-17CB147428E6}"/>
              </a:ext>
            </a:extLst>
          </p:cNvPr>
          <p:cNvSpPr txBox="1"/>
          <p:nvPr/>
        </p:nvSpPr>
        <p:spPr>
          <a:xfrm>
            <a:off x="17058765" y="5314424"/>
            <a:ext cx="3167170" cy="32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n-ZA" sz="2800" b="1" dirty="0"/>
              <a:t>Co founder &amp; Head of Q&amp;A and Chief Technology Officer at H.O.S</a:t>
            </a:r>
          </a:p>
          <a:p>
            <a:r>
              <a:rPr lang="tn-ZA" sz="2800" dirty="0"/>
              <a:t>Dr. Kwame Boaduo</a:t>
            </a:r>
          </a:p>
          <a:p>
            <a:endParaRPr lang="tn-ZA" sz="2133" dirty="0"/>
          </a:p>
          <a:p>
            <a:r>
              <a:rPr lang="tn-ZA" sz="2133" b="1" dirty="0"/>
              <a:t>___________________</a:t>
            </a:r>
          </a:p>
          <a:p>
            <a:endParaRPr lang="en-US" sz="2133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2FBA1-6FD4-4B45-85F9-8BCBB9672311}"/>
              </a:ext>
            </a:extLst>
          </p:cNvPr>
          <p:cNvSpPr txBox="1"/>
          <p:nvPr/>
        </p:nvSpPr>
        <p:spPr>
          <a:xfrm>
            <a:off x="13412119" y="5314423"/>
            <a:ext cx="3167170" cy="355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n-ZA" sz="2800" b="1" dirty="0"/>
              <a:t>Co Founder &amp; Chief Operating Officer at H.O.S</a:t>
            </a:r>
          </a:p>
          <a:p>
            <a:r>
              <a:rPr lang="tn-ZA" sz="2800" dirty="0"/>
              <a:t>Mr. Siyanda Marvin Madiba</a:t>
            </a:r>
          </a:p>
          <a:p>
            <a:endParaRPr lang="tn-ZA" sz="2133" dirty="0"/>
          </a:p>
          <a:p>
            <a:r>
              <a:rPr lang="tn-ZA" sz="2133" b="1" dirty="0"/>
              <a:t>___________________</a:t>
            </a:r>
          </a:p>
          <a:p>
            <a:endParaRPr lang="tn-ZA" sz="2133" b="1" dirty="0"/>
          </a:p>
          <a:p>
            <a:endParaRPr lang="en-US" sz="2133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016E7-58AE-410C-8032-B400957F037F}"/>
              </a:ext>
            </a:extLst>
          </p:cNvPr>
          <p:cNvSpPr txBox="1"/>
          <p:nvPr/>
        </p:nvSpPr>
        <p:spPr>
          <a:xfrm>
            <a:off x="9441658" y="5314423"/>
            <a:ext cx="3483643" cy="306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n-ZA" sz="2800" b="1" dirty="0"/>
              <a:t>Chief Of Software Engineering at M.I.T </a:t>
            </a:r>
            <a:r>
              <a:rPr lang="tn-ZA" sz="2800" dirty="0"/>
              <a:t>Prince VXIII Mosa Matthews Moabi Gcinisa.</a:t>
            </a:r>
          </a:p>
          <a:p>
            <a:r>
              <a:rPr lang="tn-ZA" sz="2133" b="1" dirty="0" smtClean="0"/>
              <a:t>__________________</a:t>
            </a:r>
            <a:endParaRPr lang="tn-ZA" sz="2800" dirty="0"/>
          </a:p>
          <a:p>
            <a:r>
              <a:rPr lang="en-US" sz="3200" b="1" dirty="0"/>
              <a:t>Founder Of H.O.S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88B5A-9F49-4CFF-A157-8B0A5009B9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99" y="1655406"/>
            <a:ext cx="3584311" cy="3588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6DB2DA-8F4C-4637-AD7C-BC02F0E8594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5" y="1631504"/>
            <a:ext cx="3456301" cy="3588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8D993-EB04-42B0-AFFF-8702504C19AB}"/>
              </a:ext>
            </a:extLst>
          </p:cNvPr>
          <p:cNvSpPr txBox="1"/>
          <p:nvPr/>
        </p:nvSpPr>
        <p:spPr>
          <a:xfrm>
            <a:off x="5074395" y="5371444"/>
            <a:ext cx="3039161" cy="277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n-ZA" sz="2800" b="1" dirty="0"/>
              <a:t>Co Founder &amp; Managing Director at M.I.T </a:t>
            </a:r>
            <a:r>
              <a:rPr lang="tn-ZA" sz="2800" dirty="0"/>
              <a:t>Ace Andile Masikane</a:t>
            </a:r>
          </a:p>
          <a:p>
            <a:r>
              <a:rPr lang="tn-ZA" sz="2133" b="1" dirty="0"/>
              <a:t>__________________</a:t>
            </a:r>
          </a:p>
          <a:p>
            <a:endParaRPr lang="tn-ZA" sz="2133" dirty="0"/>
          </a:p>
          <a:p>
            <a:endParaRPr lang="en-US" sz="1956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6C359-6908-40CF-A06F-C372C9E19787}"/>
              </a:ext>
            </a:extLst>
          </p:cNvPr>
          <p:cNvSpPr txBox="1"/>
          <p:nvPr/>
        </p:nvSpPr>
        <p:spPr>
          <a:xfrm>
            <a:off x="827957" y="5314424"/>
            <a:ext cx="3606921" cy="23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n-ZA" sz="2800" b="1" dirty="0"/>
              <a:t>Founder &amp; Director at M.I.T </a:t>
            </a:r>
            <a:r>
              <a:rPr lang="tn-ZA" sz="2800" dirty="0"/>
              <a:t>Bheki Siyabonga Masikane.</a:t>
            </a:r>
          </a:p>
          <a:p>
            <a:r>
              <a:rPr lang="tn-ZA" sz="2310" b="1" dirty="0"/>
              <a:t>________________</a:t>
            </a:r>
          </a:p>
          <a:p>
            <a:endParaRPr lang="tn-ZA" sz="2133" dirty="0"/>
          </a:p>
          <a:p>
            <a:endParaRPr lang="en-US" sz="1956" b="1" dirty="0"/>
          </a:p>
        </p:txBody>
      </p:sp>
      <p:pic>
        <p:nvPicPr>
          <p:cNvPr id="16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FDE0BCF8-65EB-4609-AB80-D3ADDEABDD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819150" y="18512028"/>
            <a:ext cx="1926590" cy="192659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36069">
        <p14:glitter pattern="hexagon"/>
      </p:transition>
    </mc:Choice>
    <mc:Fallback>
      <p:transition spd="slow" advTm="36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0" presetClass="emph" presetSubtype="0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repeatCount="indefinite" fill="hold" grpId="2" nodeType="click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7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repeatCount="indefinite" fill="hold" grpId="3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2" presetClass="emph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3" grpId="0"/>
      <p:bldP spid="9" grpId="0"/>
      <p:bldP spid="10" grpId="0"/>
      <p:bldP spid="11" grpId="0"/>
      <p:bldP spid="14" grpId="0"/>
      <p:bldP spid="15" grpId="0"/>
    </p:bldLst>
  </p:timing>
  <p:extLst mod="1">
    <p:ext uri="{E180D4A7-C9FB-4DFB-919C-405C955672EB}">
      <p14:showEvtLst xmlns:p14="http://schemas.microsoft.com/office/powerpoint/2010/main">
        <p14:playEvt time="38" objId="1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8"/>
            <a:ext cx="21674138" cy="1219170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89"/>
          </a:p>
        </p:txBody>
      </p:sp>
      <p:sp>
        <p:nvSpPr>
          <p:cNvPr id="3" name="TextBox 2"/>
          <p:cNvSpPr txBox="1"/>
          <p:nvPr/>
        </p:nvSpPr>
        <p:spPr>
          <a:xfrm>
            <a:off x="11060374" y="591531"/>
            <a:ext cx="10240888" cy="249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22" dirty="0">
                <a:latin typeface="Montserrat" panose="00000500000000000000" pitchFamily="2" charset="0"/>
              </a:rPr>
              <a:t>We are changing the world with M16 Interior </a:t>
            </a:r>
            <a:endParaRPr lang="en-US" sz="7822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986575"/>
      </p:ext>
    </p:extLst>
  </p:cSld>
  <p:clrMapOvr>
    <a:masterClrMapping/>
  </p:clrMapOvr>
  <p:transition spd="slow" advTm="1972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grpId="1" nodeType="click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icture 1261">
            <a:extLst>
              <a:ext uri="{FF2B5EF4-FFF2-40B4-BE49-F238E27FC236}">
                <a16:creationId xmlns:a16="http://schemas.microsoft.com/office/drawing/2014/main" id="{7EA7BDAC-1B0F-4FD2-82C7-3E496046D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27" y="1271464"/>
            <a:ext cx="18663841" cy="960284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301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642">
        <p15:prstTrans prst="fallOver"/>
      </p:transition>
    </mc:Choice>
    <mc:Fallback>
      <p:transition spd="slow" advTm="8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0A237-EF78-458D-B4BF-03201CA5B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1802"/>
            <a:ext cx="21674138" cy="16255603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6D024F7B-DCAF-4F8E-87F3-2665F1E06F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552978"/>
      </p:ext>
    </p:extLst>
  </p:cSld>
  <p:clrMapOvr>
    <a:masterClrMapping/>
  </p:clrMapOvr>
  <p:transition spd="slow" advTm="1247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3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E7DDA-3F26-4BBA-9E02-2DBB8DC14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0904"/>
            <a:ext cx="21674138" cy="16255603"/>
          </a:xfrm>
          <a:prstGeom prst="rect">
            <a:avLst/>
          </a:prstGeom>
        </p:spPr>
      </p:pic>
      <p:pic>
        <p:nvPicPr>
          <p:cNvPr id="4" name="_Clear skies_ by Eric Ball - Sol. David Daws_(new)">
            <a:hlinkClick r:id="" action="ppaction://media"/>
            <a:extLst>
              <a:ext uri="{FF2B5EF4-FFF2-40B4-BE49-F238E27FC236}">
                <a16:creationId xmlns:a16="http://schemas.microsoft.com/office/drawing/2014/main" id="{61536C70-6FEB-4732-B8C6-64A3C25426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19150" y="18157490"/>
            <a:ext cx="1926590" cy="19265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48638" y="11366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2766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761">
        <p15:prstTrans prst="wind"/>
      </p:transition>
    </mc:Choice>
    <mc:Fallback>
      <p:transition spd="slow" advTm="207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2|2.5|1.6|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|0.9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12.8|1.5|2.6|2.7|0.2|1.6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|0.2|1.3|5.4|2.1|0|1.5|1.6|2.8|1|1.8|13.8|1.3|0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8|9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6049</TotalTime>
  <Words>181</Words>
  <Application>Microsoft Office PowerPoint</Application>
  <PresentationFormat>Custom</PresentationFormat>
  <Paragraphs>39</Paragraphs>
  <Slides>18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Blackadder ITC</vt:lpstr>
      <vt:lpstr>Brush Script MT</vt:lpstr>
      <vt:lpstr>Calibri</vt:lpstr>
      <vt:lpstr>Calibri Light</vt:lpstr>
      <vt:lpstr>Montserrat</vt:lpstr>
      <vt:lpstr>Open Sans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Presented by: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Prince Vxiii Mosa M</cp:lastModifiedBy>
  <cp:revision>851</cp:revision>
  <dcterms:created xsi:type="dcterms:W3CDTF">2010-05-23T14:28:12Z</dcterms:created>
  <dcterms:modified xsi:type="dcterms:W3CDTF">2019-06-11T13:32:39Z</dcterms:modified>
</cp:coreProperties>
</file>